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40"/>
  </p:notesMasterIdLst>
  <p:sldIdLst>
    <p:sldId id="257" r:id="rId3"/>
    <p:sldId id="298" r:id="rId4"/>
    <p:sldId id="264" r:id="rId5"/>
    <p:sldId id="260" r:id="rId6"/>
    <p:sldId id="299" r:id="rId7"/>
    <p:sldId id="262" r:id="rId8"/>
    <p:sldId id="303" r:id="rId9"/>
    <p:sldId id="261" r:id="rId10"/>
    <p:sldId id="300" r:id="rId11"/>
    <p:sldId id="301" r:id="rId12"/>
    <p:sldId id="265" r:id="rId13"/>
    <p:sldId id="267" r:id="rId14"/>
    <p:sldId id="279" r:id="rId15"/>
    <p:sldId id="258" r:id="rId16"/>
    <p:sldId id="278" r:id="rId17"/>
    <p:sldId id="302" r:id="rId18"/>
    <p:sldId id="280" r:id="rId19"/>
    <p:sldId id="259" r:id="rId20"/>
    <p:sldId id="256" r:id="rId21"/>
    <p:sldId id="263" r:id="rId22"/>
    <p:sldId id="281" r:id="rId23"/>
    <p:sldId id="282" r:id="rId24"/>
    <p:sldId id="283"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Lst>
  <p:sldSz cx="9144000" cy="5143500" type="screen16x9"/>
  <p:notesSz cx="6858000" cy="9144000"/>
  <p:embeddedFontLst>
    <p:embeddedFont>
      <p:font typeface="Amatic SC" panose="020B0604020202020204" charset="-79"/>
      <p:regular r:id="rId41"/>
      <p:bold r:id="rId42"/>
    </p:embeddedFont>
    <p:embeddedFont>
      <p:font typeface="Arimo" panose="020B0604020202020204" charset="0"/>
      <p:regular r:id="rId43"/>
      <p:bold r:id="rId44"/>
      <p:italic r:id="rId45"/>
      <p:boldItalic r:id="rId46"/>
    </p:embeddedFont>
    <p:embeddedFont>
      <p:font typeface="Calibri" panose="020F0502020204030204" pitchFamily="34" charset="0"/>
      <p:regular r:id="rId47"/>
      <p:bold r:id="rId48"/>
      <p:italic r:id="rId49"/>
      <p:boldItalic r:id="rId50"/>
    </p:embeddedFont>
    <p:embeddedFont>
      <p:font typeface="Patrick Hand" panose="020B0604020202020204" charset="0"/>
      <p:regular r:id="rId51"/>
    </p:embeddedFont>
    <p:embeddedFont>
      <p:font typeface="Proxima Nova" panose="020B0604020202020204" charset="0"/>
      <p:regular r:id="rId52"/>
      <p:bold r:id="rId53"/>
      <p:italic r:id="rId54"/>
      <p:boldItalic r:id="rId55"/>
    </p:embeddedFont>
    <p:embeddedFont>
      <p:font typeface="Proxima Nova Semibold" panose="020B0604020202020204" charset="0"/>
      <p:regular r:id="rId56"/>
      <p:bold r:id="rId57"/>
      <p:boldItalic r:id="rId58"/>
    </p:embeddedFont>
    <p:embeddedFont>
      <p:font typeface="Roboto Medium" panose="020B0604020202020204" charset="0"/>
      <p:regular r:id="rId59"/>
      <p:bold r:id="rId60"/>
      <p:italic r:id="rId61"/>
      <p:bold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751088-DB78-4F01-9703-FA51105768D5}">
  <a:tblStyle styleId="{A6751088-DB78-4F01-9703-FA51105768D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63"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font" Target="fonts/font1.fntdata"/><Relationship Id="rId54" Type="http://schemas.openxmlformats.org/officeDocument/2006/relationships/font" Target="fonts/font14.fntdata"/><Relationship Id="rId62" Type="http://schemas.openxmlformats.org/officeDocument/2006/relationships/font" Target="fonts/font22.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font" Target="fonts/font18.fntdata"/><Relationship Id="rId66"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9.fntdata"/><Relationship Id="rId57" Type="http://schemas.openxmlformats.org/officeDocument/2006/relationships/font" Target="fonts/font17.fntdata"/><Relationship Id="rId61" Type="http://schemas.openxmlformats.org/officeDocument/2006/relationships/font" Target="fonts/font21.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font" Target="fonts/font20.fntdata"/><Relationship Id="rId65"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64"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11.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6.fntdata"/><Relationship Id="rId59" Type="http://schemas.openxmlformats.org/officeDocument/2006/relationships/font" Target="fonts/font19.fntdata"/></Relationships>
</file>

<file path=ppt/media/image1.png>
</file>

<file path=ppt/media/image10.gif>
</file>

<file path=ppt/media/image11.gif>
</file>

<file path=ppt/media/image12.gif>
</file>

<file path=ppt/media/image13.png>
</file>

<file path=ppt/media/image2.png>
</file>

<file path=ppt/media/image3.png>
</file>

<file path=ppt/media/image4.png>
</file>

<file path=ppt/media/image5.png>
</file>

<file path=ppt/media/image6.pn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ac5264145c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ac5264145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a25d5c345b_0_1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a25d5c345b_0_1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2648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
        <p:cNvGrpSpPr/>
        <p:nvPr/>
      </p:nvGrpSpPr>
      <p:grpSpPr>
        <a:xfrm>
          <a:off x="0" y="0"/>
          <a:ext cx="0" cy="0"/>
          <a:chOff x="0" y="0"/>
          <a:chExt cx="0" cy="0"/>
        </a:xfrm>
      </p:grpSpPr>
      <p:sp>
        <p:nvSpPr>
          <p:cNvPr id="844" name="Google Shape;844;gac5264145c_0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5" name="Google Shape;845;gac5264145c_0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ac5264145c_0_1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ac5264145c_0_1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9"/>
        <p:cNvGrpSpPr/>
        <p:nvPr/>
      </p:nvGrpSpPr>
      <p:grpSpPr>
        <a:xfrm>
          <a:off x="0" y="0"/>
          <a:ext cx="0" cy="0"/>
          <a:chOff x="0" y="0"/>
          <a:chExt cx="0" cy="0"/>
        </a:xfrm>
      </p:grpSpPr>
      <p:sp>
        <p:nvSpPr>
          <p:cNvPr id="2060" name="Google Shape;2060;ga25d5c345b_0_323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1" name="Google Shape;2061;ga25d5c345b_0_32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a25d5c345b_0_12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a25d5c345b_0_12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7"/>
        <p:cNvGrpSpPr/>
        <p:nvPr/>
      </p:nvGrpSpPr>
      <p:grpSpPr>
        <a:xfrm>
          <a:off x="0" y="0"/>
          <a:ext cx="0" cy="0"/>
          <a:chOff x="0" y="0"/>
          <a:chExt cx="0" cy="0"/>
        </a:xfrm>
      </p:grpSpPr>
      <p:sp>
        <p:nvSpPr>
          <p:cNvPr id="2038" name="Google Shape;2038;gad088cd56a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9" name="Google Shape;2039;gad088cd56a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a25d5c345b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a25d5c345b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06459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6"/>
        <p:cNvGrpSpPr/>
        <p:nvPr/>
      </p:nvGrpSpPr>
      <p:grpSpPr>
        <a:xfrm>
          <a:off x="0" y="0"/>
          <a:ext cx="0" cy="0"/>
          <a:chOff x="0" y="0"/>
          <a:chExt cx="0" cy="0"/>
        </a:xfrm>
      </p:grpSpPr>
      <p:sp>
        <p:nvSpPr>
          <p:cNvPr id="2127" name="Google Shape;2127;ga25d5c345b_0_32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8" name="Google Shape;2128;ga25d5c345b_0_32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a25d5c345b_0_10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a25d5c345b_0_10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ac5264145c_0_2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ac5264145c_0_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95297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a25d5c345b_0_9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a25d5c345b_0_9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a25d5c345b_0_170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a25d5c345b_0_17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0"/>
        <p:cNvGrpSpPr/>
        <p:nvPr/>
      </p:nvGrpSpPr>
      <p:grpSpPr>
        <a:xfrm>
          <a:off x="0" y="0"/>
          <a:ext cx="0" cy="0"/>
          <a:chOff x="0" y="0"/>
          <a:chExt cx="0" cy="0"/>
        </a:xfrm>
      </p:grpSpPr>
      <p:sp>
        <p:nvSpPr>
          <p:cNvPr id="2141" name="Google Shape;2141;ga25d5c345b_0_170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2" name="Google Shape;2142;ga25d5c345b_0_170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9"/>
        <p:cNvGrpSpPr/>
        <p:nvPr/>
      </p:nvGrpSpPr>
      <p:grpSpPr>
        <a:xfrm>
          <a:off x="0" y="0"/>
          <a:ext cx="0" cy="0"/>
          <a:chOff x="0" y="0"/>
          <a:chExt cx="0" cy="0"/>
        </a:xfrm>
      </p:grpSpPr>
      <p:sp>
        <p:nvSpPr>
          <p:cNvPr id="2160" name="Google Shape;2160;ga25d5c345b_0_170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1" name="Google Shape;2161;ga25d5c345b_0_170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5"/>
        <p:cNvGrpSpPr/>
        <p:nvPr/>
      </p:nvGrpSpPr>
      <p:grpSpPr>
        <a:xfrm>
          <a:off x="0" y="0"/>
          <a:ext cx="0" cy="0"/>
          <a:chOff x="0" y="0"/>
          <a:chExt cx="0" cy="0"/>
        </a:xfrm>
      </p:grpSpPr>
      <p:sp>
        <p:nvSpPr>
          <p:cNvPr id="2176" name="Google Shape;2176;ga25d5c345b_0_170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7" name="Google Shape;2177;ga25d5c345b_0_17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2"/>
        <p:cNvGrpSpPr/>
        <p:nvPr/>
      </p:nvGrpSpPr>
      <p:grpSpPr>
        <a:xfrm>
          <a:off x="0" y="0"/>
          <a:ext cx="0" cy="0"/>
          <a:chOff x="0" y="0"/>
          <a:chExt cx="0" cy="0"/>
        </a:xfrm>
      </p:grpSpPr>
      <p:sp>
        <p:nvSpPr>
          <p:cNvPr id="2513" name="Google Shape;2513;ga25d5c345b_0_173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4" name="Google Shape;2514;ga25d5c345b_0_17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9"/>
        <p:cNvGrpSpPr/>
        <p:nvPr/>
      </p:nvGrpSpPr>
      <p:grpSpPr>
        <a:xfrm>
          <a:off x="0" y="0"/>
          <a:ext cx="0" cy="0"/>
          <a:chOff x="0" y="0"/>
          <a:chExt cx="0" cy="0"/>
        </a:xfrm>
      </p:grpSpPr>
      <p:sp>
        <p:nvSpPr>
          <p:cNvPr id="5300" name="Google Shape;5300;ga25d5c345b_0_201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1" name="Google Shape;5301;ga25d5c345b_0_20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8"/>
        <p:cNvGrpSpPr/>
        <p:nvPr/>
      </p:nvGrpSpPr>
      <p:grpSpPr>
        <a:xfrm>
          <a:off x="0" y="0"/>
          <a:ext cx="0" cy="0"/>
          <a:chOff x="0" y="0"/>
          <a:chExt cx="0" cy="0"/>
        </a:xfrm>
      </p:grpSpPr>
      <p:sp>
        <p:nvSpPr>
          <p:cNvPr id="5719" name="Google Shape;5719;ga25d5c345b_0_205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20" name="Google Shape;5720;ga25d5c345b_0_205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8"/>
        <p:cNvGrpSpPr/>
        <p:nvPr/>
      </p:nvGrpSpPr>
      <p:grpSpPr>
        <a:xfrm>
          <a:off x="0" y="0"/>
          <a:ext cx="0" cy="0"/>
          <a:chOff x="0" y="0"/>
          <a:chExt cx="0" cy="0"/>
        </a:xfrm>
      </p:grpSpPr>
      <p:sp>
        <p:nvSpPr>
          <p:cNvPr id="5889" name="Google Shape;5889;ga25d5c345b_0_207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0" name="Google Shape;5890;ga25d5c345b_0_207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93"/>
        <p:cNvGrpSpPr/>
        <p:nvPr/>
      </p:nvGrpSpPr>
      <p:grpSpPr>
        <a:xfrm>
          <a:off x="0" y="0"/>
          <a:ext cx="0" cy="0"/>
          <a:chOff x="0" y="0"/>
          <a:chExt cx="0" cy="0"/>
        </a:xfrm>
      </p:grpSpPr>
      <p:sp>
        <p:nvSpPr>
          <p:cNvPr id="6294" name="Google Shape;6294;ga25d5c345b_0_21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95" name="Google Shape;6295;ga25d5c345b_0_21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ac5264145c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ac5264145c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3"/>
        <p:cNvGrpSpPr/>
        <p:nvPr/>
      </p:nvGrpSpPr>
      <p:grpSpPr>
        <a:xfrm>
          <a:off x="0" y="0"/>
          <a:ext cx="0" cy="0"/>
          <a:chOff x="0" y="0"/>
          <a:chExt cx="0" cy="0"/>
        </a:xfrm>
      </p:grpSpPr>
      <p:sp>
        <p:nvSpPr>
          <p:cNvPr id="6674" name="Google Shape;6674;ga25d5c345b_0_215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5" name="Google Shape;6675;ga25d5c345b_0_21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1"/>
        <p:cNvGrpSpPr/>
        <p:nvPr/>
      </p:nvGrpSpPr>
      <p:grpSpPr>
        <a:xfrm>
          <a:off x="0" y="0"/>
          <a:ext cx="0" cy="0"/>
          <a:chOff x="0" y="0"/>
          <a:chExt cx="0" cy="0"/>
        </a:xfrm>
      </p:grpSpPr>
      <p:sp>
        <p:nvSpPr>
          <p:cNvPr id="7442" name="Google Shape;7442;ga25d5c345b_0_22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3" name="Google Shape;7443;ga25d5c345b_0_22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8"/>
        <p:cNvGrpSpPr/>
        <p:nvPr/>
      </p:nvGrpSpPr>
      <p:grpSpPr>
        <a:xfrm>
          <a:off x="0" y="0"/>
          <a:ext cx="0" cy="0"/>
          <a:chOff x="0" y="0"/>
          <a:chExt cx="0" cy="0"/>
        </a:xfrm>
      </p:grpSpPr>
      <p:sp>
        <p:nvSpPr>
          <p:cNvPr id="8849" name="Google Shape;8849;ga25d5c345b_0_237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0" name="Google Shape;8850;ga25d5c345b_0_23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2"/>
        <p:cNvGrpSpPr/>
        <p:nvPr/>
      </p:nvGrpSpPr>
      <p:grpSpPr>
        <a:xfrm>
          <a:off x="0" y="0"/>
          <a:ext cx="0" cy="0"/>
          <a:chOff x="0" y="0"/>
          <a:chExt cx="0" cy="0"/>
        </a:xfrm>
      </p:grpSpPr>
      <p:sp>
        <p:nvSpPr>
          <p:cNvPr id="11243" name="Google Shape;11243;ga25d5c345b_0_26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4" name="Google Shape;11244;ga25d5c345b_0_26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6"/>
        <p:cNvGrpSpPr/>
        <p:nvPr/>
      </p:nvGrpSpPr>
      <p:grpSpPr>
        <a:xfrm>
          <a:off x="0" y="0"/>
          <a:ext cx="0" cy="0"/>
          <a:chOff x="0" y="0"/>
          <a:chExt cx="0" cy="0"/>
        </a:xfrm>
      </p:grpSpPr>
      <p:sp>
        <p:nvSpPr>
          <p:cNvPr id="13257" name="Google Shape;13257;ga25d5c345b_0_28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8" name="Google Shape;13258;ga25d5c345b_0_28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2"/>
        <p:cNvGrpSpPr/>
        <p:nvPr/>
      </p:nvGrpSpPr>
      <p:grpSpPr>
        <a:xfrm>
          <a:off x="0" y="0"/>
          <a:ext cx="0" cy="0"/>
          <a:chOff x="0" y="0"/>
          <a:chExt cx="0" cy="0"/>
        </a:xfrm>
      </p:grpSpPr>
      <p:sp>
        <p:nvSpPr>
          <p:cNvPr id="14893" name="Google Shape;14893;ga25d5c345b_0_297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94" name="Google Shape;14894;ga25d5c345b_0_297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34"/>
        <p:cNvGrpSpPr/>
        <p:nvPr/>
      </p:nvGrpSpPr>
      <p:grpSpPr>
        <a:xfrm>
          <a:off x="0" y="0"/>
          <a:ext cx="0" cy="0"/>
          <a:chOff x="0" y="0"/>
          <a:chExt cx="0" cy="0"/>
        </a:xfrm>
      </p:grpSpPr>
      <p:sp>
        <p:nvSpPr>
          <p:cNvPr id="15935" name="Google Shape;15935;ga25d5c345b_0_308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36" name="Google Shape;15936;ga25d5c345b_0_308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69"/>
        <p:cNvGrpSpPr/>
        <p:nvPr/>
      </p:nvGrpSpPr>
      <p:grpSpPr>
        <a:xfrm>
          <a:off x="0" y="0"/>
          <a:ext cx="0" cy="0"/>
          <a:chOff x="0" y="0"/>
          <a:chExt cx="0" cy="0"/>
        </a:xfrm>
      </p:grpSpPr>
      <p:sp>
        <p:nvSpPr>
          <p:cNvPr id="17470" name="Google Shape;17470;ga25d5c345b_0_323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71" name="Google Shape;17471;ga25d5c345b_0_32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a25d5c345b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a25d5c345b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a25d5c345b_0_6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a25d5c345b_0_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42791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25d5c345b_0_1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25d5c345b_0_1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a25d5c345b_0_10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a25d5c345b_0_10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7374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a25d5c345b_0_1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a25d5c345b_0_1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a25d5c345b_0_10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a25d5c345b_0_10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84548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3" name="Google Shape;13;p2"/>
          <p:cNvSpPr/>
          <p:nvPr/>
        </p:nvSpPr>
        <p:spPr>
          <a:xfrm rot="6299960">
            <a:off x="-1423131" y="2050444"/>
            <a:ext cx="3430798" cy="1506172"/>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3975" y="-392450"/>
            <a:ext cx="9395062" cy="1592864"/>
          </a:xfrm>
          <a:custGeom>
            <a:avLst/>
            <a:gdLst/>
            <a:ahLst/>
            <a:cxnLst/>
            <a:rect l="l" t="t" r="r" b="b"/>
            <a:pathLst>
              <a:path w="191922" h="52114" extrusionOk="0">
                <a:moveTo>
                  <a:pt x="159842" y="1"/>
                </a:moveTo>
                <a:cubicBezTo>
                  <a:pt x="154822" y="1"/>
                  <a:pt x="149707" y="739"/>
                  <a:pt x="144921" y="1190"/>
                </a:cubicBezTo>
                <a:cubicBezTo>
                  <a:pt x="134435" y="2206"/>
                  <a:pt x="124122" y="2156"/>
                  <a:pt x="113611" y="2429"/>
                </a:cubicBezTo>
                <a:cubicBezTo>
                  <a:pt x="99729" y="2826"/>
                  <a:pt x="86318" y="5082"/>
                  <a:pt x="72758" y="8453"/>
                </a:cubicBezTo>
                <a:cubicBezTo>
                  <a:pt x="66635" y="9990"/>
                  <a:pt x="60586" y="11924"/>
                  <a:pt x="54265" y="12295"/>
                </a:cubicBezTo>
                <a:cubicBezTo>
                  <a:pt x="53061" y="12372"/>
                  <a:pt x="51854" y="12405"/>
                  <a:pt x="50645" y="12405"/>
                </a:cubicBezTo>
                <a:cubicBezTo>
                  <a:pt x="44439" y="12405"/>
                  <a:pt x="38183" y="11544"/>
                  <a:pt x="31979" y="11378"/>
                </a:cubicBezTo>
                <a:cubicBezTo>
                  <a:pt x="28422" y="11280"/>
                  <a:pt x="23978" y="10842"/>
                  <a:pt x="19564" y="10842"/>
                </a:cubicBezTo>
                <a:cubicBezTo>
                  <a:pt x="15058" y="10842"/>
                  <a:pt x="10584" y="11298"/>
                  <a:pt x="7115" y="13039"/>
                </a:cubicBezTo>
                <a:cubicBezTo>
                  <a:pt x="4562" y="14328"/>
                  <a:pt x="4363" y="15518"/>
                  <a:pt x="3843" y="18567"/>
                </a:cubicBezTo>
                <a:cubicBezTo>
                  <a:pt x="2950" y="23550"/>
                  <a:pt x="1711" y="28706"/>
                  <a:pt x="1488" y="33763"/>
                </a:cubicBezTo>
                <a:cubicBezTo>
                  <a:pt x="1314" y="37283"/>
                  <a:pt x="1562" y="40977"/>
                  <a:pt x="1141" y="44448"/>
                </a:cubicBezTo>
                <a:cubicBezTo>
                  <a:pt x="868" y="46654"/>
                  <a:pt x="1" y="48711"/>
                  <a:pt x="1" y="50942"/>
                </a:cubicBezTo>
                <a:cubicBezTo>
                  <a:pt x="1" y="50298"/>
                  <a:pt x="7561" y="45935"/>
                  <a:pt x="8553" y="45042"/>
                </a:cubicBezTo>
                <a:cubicBezTo>
                  <a:pt x="11255" y="42638"/>
                  <a:pt x="13660" y="39812"/>
                  <a:pt x="16461" y="37457"/>
                </a:cubicBezTo>
                <a:cubicBezTo>
                  <a:pt x="21712" y="33008"/>
                  <a:pt x="27846" y="29322"/>
                  <a:pt x="34651" y="29322"/>
                </a:cubicBezTo>
                <a:cubicBezTo>
                  <a:pt x="34785" y="29322"/>
                  <a:pt x="34919" y="29323"/>
                  <a:pt x="35053" y="29326"/>
                </a:cubicBezTo>
                <a:cubicBezTo>
                  <a:pt x="40879" y="29450"/>
                  <a:pt x="46332" y="32276"/>
                  <a:pt x="51761" y="34606"/>
                </a:cubicBezTo>
                <a:cubicBezTo>
                  <a:pt x="56318" y="36564"/>
                  <a:pt x="60916" y="37328"/>
                  <a:pt x="65543" y="37328"/>
                </a:cubicBezTo>
                <a:cubicBezTo>
                  <a:pt x="81971" y="37328"/>
                  <a:pt x="98755" y="27697"/>
                  <a:pt x="115292" y="27697"/>
                </a:cubicBezTo>
                <a:cubicBezTo>
                  <a:pt x="115914" y="27697"/>
                  <a:pt x="116535" y="27711"/>
                  <a:pt x="117156" y="27739"/>
                </a:cubicBezTo>
                <a:cubicBezTo>
                  <a:pt x="130543" y="28359"/>
                  <a:pt x="139764" y="36688"/>
                  <a:pt x="150573" y="44200"/>
                </a:cubicBezTo>
                <a:cubicBezTo>
                  <a:pt x="160340" y="51017"/>
                  <a:pt x="169289" y="51959"/>
                  <a:pt x="180692" y="51959"/>
                </a:cubicBezTo>
                <a:cubicBezTo>
                  <a:pt x="181532" y="51959"/>
                  <a:pt x="183072" y="52113"/>
                  <a:pt x="184614" y="52113"/>
                </a:cubicBezTo>
                <a:cubicBezTo>
                  <a:pt x="186623" y="52113"/>
                  <a:pt x="188633" y="51851"/>
                  <a:pt x="189096" y="50645"/>
                </a:cubicBezTo>
                <a:cubicBezTo>
                  <a:pt x="189368" y="49678"/>
                  <a:pt x="189145" y="47075"/>
                  <a:pt x="189418" y="45166"/>
                </a:cubicBezTo>
                <a:cubicBezTo>
                  <a:pt x="190385" y="38300"/>
                  <a:pt x="191550" y="32078"/>
                  <a:pt x="191525" y="24938"/>
                </a:cubicBezTo>
                <a:cubicBezTo>
                  <a:pt x="191500" y="20625"/>
                  <a:pt x="191922" y="15295"/>
                  <a:pt x="190459" y="11155"/>
                </a:cubicBezTo>
                <a:cubicBezTo>
                  <a:pt x="189468" y="8379"/>
                  <a:pt x="189517" y="8602"/>
                  <a:pt x="186815" y="7808"/>
                </a:cubicBezTo>
                <a:cubicBezTo>
                  <a:pt x="181287" y="6222"/>
                  <a:pt x="176354" y="3718"/>
                  <a:pt x="170950" y="1735"/>
                </a:cubicBezTo>
                <a:cubicBezTo>
                  <a:pt x="167426" y="428"/>
                  <a:pt x="163661" y="1"/>
                  <a:pt x="159842" y="1"/>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 name="Google Shape;15;p2"/>
          <p:cNvGrpSpPr/>
          <p:nvPr/>
        </p:nvGrpSpPr>
        <p:grpSpPr>
          <a:xfrm>
            <a:off x="-245765" y="3920375"/>
            <a:ext cx="7961231" cy="1374250"/>
            <a:chOff x="237500" y="3612825"/>
            <a:chExt cx="5089325" cy="1374250"/>
          </a:xfrm>
        </p:grpSpPr>
        <p:sp>
          <p:nvSpPr>
            <p:cNvPr id="16" name="Google Shape;16;p2"/>
            <p:cNvSpPr/>
            <p:nvPr/>
          </p:nvSpPr>
          <p:spPr>
            <a:xfrm>
              <a:off x="237500" y="3612825"/>
              <a:ext cx="5089325" cy="1374250"/>
            </a:xfrm>
            <a:custGeom>
              <a:avLst/>
              <a:gdLst/>
              <a:ahLst/>
              <a:cxnLst/>
              <a:rect l="l" t="t" r="r" b="b"/>
              <a:pathLst>
                <a:path w="203573" h="54970" extrusionOk="0">
                  <a:moveTo>
                    <a:pt x="31351" y="1"/>
                  </a:moveTo>
                  <a:cubicBezTo>
                    <a:pt x="20988" y="1"/>
                    <a:pt x="10261" y="2772"/>
                    <a:pt x="0" y="5211"/>
                  </a:cubicBezTo>
                  <a:cubicBezTo>
                    <a:pt x="1438" y="10839"/>
                    <a:pt x="2330" y="11210"/>
                    <a:pt x="2058" y="19019"/>
                  </a:cubicBezTo>
                  <a:cubicBezTo>
                    <a:pt x="1760" y="27423"/>
                    <a:pt x="1314" y="37140"/>
                    <a:pt x="2306" y="45519"/>
                  </a:cubicBezTo>
                  <a:cubicBezTo>
                    <a:pt x="3049" y="51717"/>
                    <a:pt x="1388" y="50651"/>
                    <a:pt x="9346" y="52064"/>
                  </a:cubicBezTo>
                  <a:cubicBezTo>
                    <a:pt x="22073" y="54298"/>
                    <a:pt x="35149" y="54969"/>
                    <a:pt x="48311" y="54969"/>
                  </a:cubicBezTo>
                  <a:cubicBezTo>
                    <a:pt x="68106" y="54969"/>
                    <a:pt x="88098" y="53452"/>
                    <a:pt x="107400" y="53452"/>
                  </a:cubicBezTo>
                  <a:cubicBezTo>
                    <a:pt x="107586" y="53452"/>
                    <a:pt x="107773" y="53452"/>
                    <a:pt x="107959" y="53452"/>
                  </a:cubicBezTo>
                  <a:cubicBezTo>
                    <a:pt x="120529" y="53488"/>
                    <a:pt x="132939" y="53826"/>
                    <a:pt x="145323" y="53826"/>
                  </a:cubicBezTo>
                  <a:cubicBezTo>
                    <a:pt x="158755" y="53826"/>
                    <a:pt x="172157" y="53428"/>
                    <a:pt x="185699" y="51816"/>
                  </a:cubicBezTo>
                  <a:cubicBezTo>
                    <a:pt x="193359" y="50899"/>
                    <a:pt x="198367" y="52113"/>
                    <a:pt x="201118" y="44701"/>
                  </a:cubicBezTo>
                  <a:cubicBezTo>
                    <a:pt x="203573" y="38157"/>
                    <a:pt x="202408" y="30274"/>
                    <a:pt x="201961" y="23531"/>
                  </a:cubicBezTo>
                  <a:cubicBezTo>
                    <a:pt x="201639" y="19094"/>
                    <a:pt x="202705" y="10839"/>
                    <a:pt x="199978" y="6922"/>
                  </a:cubicBezTo>
                  <a:cubicBezTo>
                    <a:pt x="198652" y="4990"/>
                    <a:pt x="197564" y="4276"/>
                    <a:pt x="196401" y="4276"/>
                  </a:cubicBezTo>
                  <a:cubicBezTo>
                    <a:pt x="195042" y="4276"/>
                    <a:pt x="193582" y="5252"/>
                    <a:pt x="191525" y="6401"/>
                  </a:cubicBezTo>
                  <a:cubicBezTo>
                    <a:pt x="184385" y="10392"/>
                    <a:pt x="178932" y="16069"/>
                    <a:pt x="170280" y="17284"/>
                  </a:cubicBezTo>
                  <a:cubicBezTo>
                    <a:pt x="168533" y="17527"/>
                    <a:pt x="166811" y="17636"/>
                    <a:pt x="165109" y="17636"/>
                  </a:cubicBezTo>
                  <a:cubicBezTo>
                    <a:pt x="150965" y="17636"/>
                    <a:pt x="138271" y="10128"/>
                    <a:pt x="124637" y="10128"/>
                  </a:cubicBezTo>
                  <a:cubicBezTo>
                    <a:pt x="120368" y="10128"/>
                    <a:pt x="116006" y="10864"/>
                    <a:pt x="111479" y="12797"/>
                  </a:cubicBezTo>
                  <a:cubicBezTo>
                    <a:pt x="102294" y="16743"/>
                    <a:pt x="92606" y="19855"/>
                    <a:pt x="83294" y="19855"/>
                  </a:cubicBezTo>
                  <a:cubicBezTo>
                    <a:pt x="74938" y="19855"/>
                    <a:pt x="66885" y="17349"/>
                    <a:pt x="59768" y="10690"/>
                  </a:cubicBezTo>
                  <a:cubicBezTo>
                    <a:pt x="51144" y="2616"/>
                    <a:pt x="41419" y="1"/>
                    <a:pt x="31351" y="1"/>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113175" y="4126050"/>
              <a:ext cx="48375" cy="93800"/>
            </a:xfrm>
            <a:custGeom>
              <a:avLst/>
              <a:gdLst/>
              <a:ahLst/>
              <a:cxnLst/>
              <a:rect l="l" t="t" r="r" b="b"/>
              <a:pathLst>
                <a:path w="1935" h="3752" extrusionOk="0">
                  <a:moveTo>
                    <a:pt x="992" y="1"/>
                  </a:moveTo>
                  <a:cubicBezTo>
                    <a:pt x="827" y="1"/>
                    <a:pt x="665" y="57"/>
                    <a:pt x="546" y="176"/>
                  </a:cubicBezTo>
                  <a:cubicBezTo>
                    <a:pt x="1" y="597"/>
                    <a:pt x="174" y="1366"/>
                    <a:pt x="224" y="1961"/>
                  </a:cubicBezTo>
                  <a:cubicBezTo>
                    <a:pt x="298" y="2506"/>
                    <a:pt x="298" y="3225"/>
                    <a:pt x="745" y="3622"/>
                  </a:cubicBezTo>
                  <a:cubicBezTo>
                    <a:pt x="844" y="3708"/>
                    <a:pt x="968" y="3752"/>
                    <a:pt x="1092" y="3752"/>
                  </a:cubicBezTo>
                  <a:cubicBezTo>
                    <a:pt x="1216" y="3752"/>
                    <a:pt x="1340" y="3708"/>
                    <a:pt x="1439" y="3622"/>
                  </a:cubicBezTo>
                  <a:cubicBezTo>
                    <a:pt x="1885" y="3175"/>
                    <a:pt x="1835" y="2457"/>
                    <a:pt x="1860" y="1862"/>
                  </a:cubicBezTo>
                  <a:cubicBezTo>
                    <a:pt x="1885" y="1192"/>
                    <a:pt x="1935" y="473"/>
                    <a:pt x="1315" y="77"/>
                  </a:cubicBezTo>
                  <a:cubicBezTo>
                    <a:pt x="1215" y="27"/>
                    <a:pt x="1103" y="1"/>
                    <a:pt x="9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7990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7" y="3708"/>
                    <a:pt x="1413" y="3622"/>
                  </a:cubicBezTo>
                  <a:cubicBezTo>
                    <a:pt x="1860" y="3175"/>
                    <a:pt x="1835" y="2457"/>
                    <a:pt x="1835" y="1862"/>
                  </a:cubicBezTo>
                  <a:cubicBezTo>
                    <a:pt x="1860"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81300" y="4126050"/>
              <a:ext cx="47750" cy="93800"/>
            </a:xfrm>
            <a:custGeom>
              <a:avLst/>
              <a:gdLst/>
              <a:ahLst/>
              <a:cxnLst/>
              <a:rect l="l" t="t" r="r" b="b"/>
              <a:pathLst>
                <a:path w="1910" h="3752" extrusionOk="0">
                  <a:moveTo>
                    <a:pt x="967" y="1"/>
                  </a:moveTo>
                  <a:cubicBezTo>
                    <a:pt x="802" y="1"/>
                    <a:pt x="640" y="57"/>
                    <a:pt x="522" y="176"/>
                  </a:cubicBezTo>
                  <a:cubicBezTo>
                    <a:pt x="1" y="597"/>
                    <a:pt x="150" y="1366"/>
                    <a:pt x="224" y="1961"/>
                  </a:cubicBezTo>
                  <a:cubicBezTo>
                    <a:pt x="274" y="2506"/>
                    <a:pt x="274" y="3225"/>
                    <a:pt x="745" y="3622"/>
                  </a:cubicBezTo>
                  <a:cubicBezTo>
                    <a:pt x="831" y="3708"/>
                    <a:pt x="955" y="3752"/>
                    <a:pt x="1079" y="3752"/>
                  </a:cubicBezTo>
                  <a:cubicBezTo>
                    <a:pt x="1203" y="3752"/>
                    <a:pt x="1327" y="3708"/>
                    <a:pt x="1414" y="3622"/>
                  </a:cubicBezTo>
                  <a:cubicBezTo>
                    <a:pt x="1860" y="3175"/>
                    <a:pt x="1835" y="2457"/>
                    <a:pt x="1835" y="1862"/>
                  </a:cubicBezTo>
                  <a:cubicBezTo>
                    <a:pt x="1860" y="1192"/>
                    <a:pt x="1910"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82725" y="4126050"/>
              <a:ext cx="47750" cy="93800"/>
            </a:xfrm>
            <a:custGeom>
              <a:avLst/>
              <a:gdLst/>
              <a:ahLst/>
              <a:cxnLst/>
              <a:rect l="l" t="t" r="r" b="b"/>
              <a:pathLst>
                <a:path w="1910" h="3752" extrusionOk="0">
                  <a:moveTo>
                    <a:pt x="967" y="1"/>
                  </a:moveTo>
                  <a:cubicBezTo>
                    <a:pt x="802" y="1"/>
                    <a:pt x="640" y="57"/>
                    <a:pt x="521" y="176"/>
                  </a:cubicBezTo>
                  <a:cubicBezTo>
                    <a:pt x="1" y="597"/>
                    <a:pt x="149" y="1366"/>
                    <a:pt x="224" y="1961"/>
                  </a:cubicBezTo>
                  <a:cubicBezTo>
                    <a:pt x="273" y="2506"/>
                    <a:pt x="273" y="3225"/>
                    <a:pt x="744" y="3622"/>
                  </a:cubicBezTo>
                  <a:cubicBezTo>
                    <a:pt x="831" y="3708"/>
                    <a:pt x="955" y="3752"/>
                    <a:pt x="1079" y="3752"/>
                  </a:cubicBezTo>
                  <a:cubicBezTo>
                    <a:pt x="1203" y="3752"/>
                    <a:pt x="1327" y="3708"/>
                    <a:pt x="1414" y="3622"/>
                  </a:cubicBezTo>
                  <a:cubicBezTo>
                    <a:pt x="1860" y="3175"/>
                    <a:pt x="1835" y="2457"/>
                    <a:pt x="1835" y="1862"/>
                  </a:cubicBezTo>
                  <a:cubicBezTo>
                    <a:pt x="1860" y="1192"/>
                    <a:pt x="1909"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8415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6" y="3708"/>
                    <a:pt x="1413" y="3622"/>
                  </a:cubicBezTo>
                  <a:cubicBezTo>
                    <a:pt x="1859" y="3175"/>
                    <a:pt x="1835" y="2457"/>
                    <a:pt x="1835" y="1862"/>
                  </a:cubicBezTo>
                  <a:cubicBezTo>
                    <a:pt x="1859"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075025" y="4126050"/>
              <a:ext cx="48375" cy="93800"/>
            </a:xfrm>
            <a:custGeom>
              <a:avLst/>
              <a:gdLst/>
              <a:ahLst/>
              <a:cxnLst/>
              <a:rect l="l" t="t" r="r" b="b"/>
              <a:pathLst>
                <a:path w="1935" h="3752" extrusionOk="0">
                  <a:moveTo>
                    <a:pt x="991" y="1"/>
                  </a:moveTo>
                  <a:cubicBezTo>
                    <a:pt x="827" y="1"/>
                    <a:pt x="664" y="57"/>
                    <a:pt x="546" y="176"/>
                  </a:cubicBezTo>
                  <a:cubicBezTo>
                    <a:pt x="0" y="597"/>
                    <a:pt x="174" y="1366"/>
                    <a:pt x="224" y="1961"/>
                  </a:cubicBezTo>
                  <a:cubicBezTo>
                    <a:pt x="298" y="2506"/>
                    <a:pt x="298" y="3225"/>
                    <a:pt x="744" y="3622"/>
                  </a:cubicBezTo>
                  <a:cubicBezTo>
                    <a:pt x="843" y="3708"/>
                    <a:pt x="967" y="3752"/>
                    <a:pt x="1091" y="3752"/>
                  </a:cubicBezTo>
                  <a:cubicBezTo>
                    <a:pt x="1215" y="3752"/>
                    <a:pt x="1339" y="3708"/>
                    <a:pt x="1438" y="3622"/>
                  </a:cubicBezTo>
                  <a:cubicBezTo>
                    <a:pt x="1884" y="3175"/>
                    <a:pt x="1835" y="2457"/>
                    <a:pt x="1860" y="1862"/>
                  </a:cubicBezTo>
                  <a:cubicBezTo>
                    <a:pt x="1884" y="1192"/>
                    <a:pt x="1934" y="473"/>
                    <a:pt x="1314" y="77"/>
                  </a:cubicBezTo>
                  <a:cubicBezTo>
                    <a:pt x="1214" y="27"/>
                    <a:pt x="1102" y="1"/>
                    <a:pt x="9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68175" y="4125475"/>
              <a:ext cx="53925" cy="100725"/>
            </a:xfrm>
            <a:custGeom>
              <a:avLst/>
              <a:gdLst/>
              <a:ahLst/>
              <a:cxnLst/>
              <a:rect l="l" t="t" r="r" b="b"/>
              <a:pathLst>
                <a:path w="2157" h="4029" extrusionOk="0">
                  <a:moveTo>
                    <a:pt x="1079" y="1"/>
                  </a:moveTo>
                  <a:cubicBezTo>
                    <a:pt x="824" y="1"/>
                    <a:pt x="570" y="124"/>
                    <a:pt x="422" y="372"/>
                  </a:cubicBezTo>
                  <a:cubicBezTo>
                    <a:pt x="0" y="1265"/>
                    <a:pt x="124" y="2232"/>
                    <a:pt x="174" y="3174"/>
                  </a:cubicBezTo>
                  <a:cubicBezTo>
                    <a:pt x="211" y="3744"/>
                    <a:pt x="645" y="4029"/>
                    <a:pt x="1079" y="4029"/>
                  </a:cubicBezTo>
                  <a:cubicBezTo>
                    <a:pt x="1512" y="4029"/>
                    <a:pt x="1946" y="3744"/>
                    <a:pt x="1983" y="3174"/>
                  </a:cubicBezTo>
                  <a:cubicBezTo>
                    <a:pt x="2033" y="2232"/>
                    <a:pt x="2157" y="1265"/>
                    <a:pt x="1735" y="372"/>
                  </a:cubicBezTo>
                  <a:cubicBezTo>
                    <a:pt x="1587" y="124"/>
                    <a:pt x="1333" y="1"/>
                    <a:pt x="10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02700" y="4127075"/>
              <a:ext cx="48350" cy="97275"/>
            </a:xfrm>
            <a:custGeom>
              <a:avLst/>
              <a:gdLst/>
              <a:ahLst/>
              <a:cxnLst/>
              <a:rect l="l" t="t" r="r" b="b"/>
              <a:pathLst>
                <a:path w="1934" h="3891" extrusionOk="0">
                  <a:moveTo>
                    <a:pt x="868" y="0"/>
                  </a:moveTo>
                  <a:cubicBezTo>
                    <a:pt x="526" y="0"/>
                    <a:pt x="186" y="204"/>
                    <a:pt x="75" y="581"/>
                  </a:cubicBezTo>
                  <a:cubicBezTo>
                    <a:pt x="0" y="1126"/>
                    <a:pt x="0" y="1672"/>
                    <a:pt x="100" y="2192"/>
                  </a:cubicBezTo>
                  <a:cubicBezTo>
                    <a:pt x="124" y="2738"/>
                    <a:pt x="124" y="3258"/>
                    <a:pt x="496" y="3705"/>
                  </a:cubicBezTo>
                  <a:cubicBezTo>
                    <a:pt x="620" y="3829"/>
                    <a:pt x="787" y="3890"/>
                    <a:pt x="958" y="3890"/>
                  </a:cubicBezTo>
                  <a:cubicBezTo>
                    <a:pt x="1128" y="3890"/>
                    <a:pt x="1302" y="3829"/>
                    <a:pt x="1438" y="3705"/>
                  </a:cubicBezTo>
                  <a:cubicBezTo>
                    <a:pt x="1860" y="3308"/>
                    <a:pt x="1884" y="2639"/>
                    <a:pt x="1884" y="2093"/>
                  </a:cubicBezTo>
                  <a:cubicBezTo>
                    <a:pt x="1934" y="1523"/>
                    <a:pt x="1810" y="928"/>
                    <a:pt x="1562" y="383"/>
                  </a:cubicBezTo>
                  <a:cubicBezTo>
                    <a:pt x="1400" y="123"/>
                    <a:pt x="1133" y="0"/>
                    <a:pt x="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50250" y="4122225"/>
              <a:ext cx="44025" cy="95150"/>
            </a:xfrm>
            <a:custGeom>
              <a:avLst/>
              <a:gdLst/>
              <a:ahLst/>
              <a:cxnLst/>
              <a:rect l="l" t="t" r="r" b="b"/>
              <a:pathLst>
                <a:path w="1761" h="3806" extrusionOk="0">
                  <a:moveTo>
                    <a:pt x="843" y="0"/>
                  </a:moveTo>
                  <a:cubicBezTo>
                    <a:pt x="651" y="0"/>
                    <a:pt x="459" y="93"/>
                    <a:pt x="347" y="279"/>
                  </a:cubicBezTo>
                  <a:cubicBezTo>
                    <a:pt x="99" y="849"/>
                    <a:pt x="0" y="1469"/>
                    <a:pt x="124" y="2064"/>
                  </a:cubicBezTo>
                  <a:cubicBezTo>
                    <a:pt x="198" y="2585"/>
                    <a:pt x="198" y="3304"/>
                    <a:pt x="645" y="3675"/>
                  </a:cubicBezTo>
                  <a:cubicBezTo>
                    <a:pt x="744" y="3762"/>
                    <a:pt x="868" y="3806"/>
                    <a:pt x="992" y="3806"/>
                  </a:cubicBezTo>
                  <a:cubicBezTo>
                    <a:pt x="1116" y="3806"/>
                    <a:pt x="1240" y="3762"/>
                    <a:pt x="1339" y="3675"/>
                  </a:cubicBezTo>
                  <a:cubicBezTo>
                    <a:pt x="1760" y="3254"/>
                    <a:pt x="1735" y="2610"/>
                    <a:pt x="1735" y="2064"/>
                  </a:cubicBezTo>
                  <a:cubicBezTo>
                    <a:pt x="1735" y="1444"/>
                    <a:pt x="1711" y="825"/>
                    <a:pt x="1339" y="279"/>
                  </a:cubicBezTo>
                  <a:cubicBezTo>
                    <a:pt x="1227" y="93"/>
                    <a:pt x="1035"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44400" y="3942275"/>
              <a:ext cx="42150" cy="104250"/>
            </a:xfrm>
            <a:custGeom>
              <a:avLst/>
              <a:gdLst/>
              <a:ahLst/>
              <a:cxnLst/>
              <a:rect l="l" t="t" r="r" b="b"/>
              <a:pathLst>
                <a:path w="1686" h="4170" extrusionOk="0">
                  <a:moveTo>
                    <a:pt x="793" y="0"/>
                  </a:moveTo>
                  <a:cubicBezTo>
                    <a:pt x="423" y="0"/>
                    <a:pt x="62" y="242"/>
                    <a:pt x="50" y="735"/>
                  </a:cubicBezTo>
                  <a:cubicBezTo>
                    <a:pt x="50" y="1701"/>
                    <a:pt x="0" y="2792"/>
                    <a:pt x="298" y="3734"/>
                  </a:cubicBezTo>
                  <a:cubicBezTo>
                    <a:pt x="385" y="4045"/>
                    <a:pt x="607" y="4170"/>
                    <a:pt x="839" y="4170"/>
                  </a:cubicBezTo>
                  <a:cubicBezTo>
                    <a:pt x="1198" y="4170"/>
                    <a:pt x="1582" y="3872"/>
                    <a:pt x="1537" y="3511"/>
                  </a:cubicBezTo>
                  <a:cubicBezTo>
                    <a:pt x="1661" y="2594"/>
                    <a:pt x="1686" y="1652"/>
                    <a:pt x="1587" y="735"/>
                  </a:cubicBezTo>
                  <a:cubicBezTo>
                    <a:pt x="1549" y="248"/>
                    <a:pt x="1167" y="0"/>
                    <a:pt x="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216075" y="3942275"/>
              <a:ext cx="41525" cy="104250"/>
            </a:xfrm>
            <a:custGeom>
              <a:avLst/>
              <a:gdLst/>
              <a:ahLst/>
              <a:cxnLst/>
              <a:rect l="l" t="t" r="r" b="b"/>
              <a:pathLst>
                <a:path w="1661" h="4170" extrusionOk="0">
                  <a:moveTo>
                    <a:pt x="780" y="0"/>
                  </a:moveTo>
                  <a:cubicBezTo>
                    <a:pt x="411" y="0"/>
                    <a:pt x="50" y="242"/>
                    <a:pt x="50" y="735"/>
                  </a:cubicBezTo>
                  <a:cubicBezTo>
                    <a:pt x="25" y="1701"/>
                    <a:pt x="0" y="2792"/>
                    <a:pt x="273" y="3734"/>
                  </a:cubicBezTo>
                  <a:cubicBezTo>
                    <a:pt x="370" y="4045"/>
                    <a:pt x="593" y="4170"/>
                    <a:pt x="824" y="4170"/>
                  </a:cubicBezTo>
                  <a:cubicBezTo>
                    <a:pt x="1182" y="4170"/>
                    <a:pt x="1557" y="3872"/>
                    <a:pt x="1512" y="3511"/>
                  </a:cubicBezTo>
                  <a:cubicBezTo>
                    <a:pt x="1636" y="2594"/>
                    <a:pt x="1661" y="1652"/>
                    <a:pt x="1562" y="735"/>
                  </a:cubicBezTo>
                  <a:cubicBezTo>
                    <a:pt x="1537" y="248"/>
                    <a:pt x="1154" y="0"/>
                    <a:pt x="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387100" y="3942275"/>
              <a:ext cx="41550" cy="104250"/>
            </a:xfrm>
            <a:custGeom>
              <a:avLst/>
              <a:gdLst/>
              <a:ahLst/>
              <a:cxnLst/>
              <a:rect l="l" t="t" r="r" b="b"/>
              <a:pathLst>
                <a:path w="1662" h="4170" extrusionOk="0">
                  <a:moveTo>
                    <a:pt x="781" y="0"/>
                  </a:moveTo>
                  <a:cubicBezTo>
                    <a:pt x="412" y="0"/>
                    <a:pt x="51" y="242"/>
                    <a:pt x="51" y="735"/>
                  </a:cubicBezTo>
                  <a:cubicBezTo>
                    <a:pt x="26" y="1701"/>
                    <a:pt x="1" y="2792"/>
                    <a:pt x="274" y="3734"/>
                  </a:cubicBezTo>
                  <a:cubicBezTo>
                    <a:pt x="371" y="4045"/>
                    <a:pt x="594" y="4170"/>
                    <a:pt x="825" y="4170"/>
                  </a:cubicBezTo>
                  <a:cubicBezTo>
                    <a:pt x="1183" y="4170"/>
                    <a:pt x="1558" y="3872"/>
                    <a:pt x="1513" y="3511"/>
                  </a:cubicBezTo>
                  <a:cubicBezTo>
                    <a:pt x="1637" y="2594"/>
                    <a:pt x="1662" y="1652"/>
                    <a:pt x="1563" y="735"/>
                  </a:cubicBezTo>
                  <a:cubicBezTo>
                    <a:pt x="1538"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588525" y="3942275"/>
              <a:ext cx="41550" cy="104250"/>
            </a:xfrm>
            <a:custGeom>
              <a:avLst/>
              <a:gdLst/>
              <a:ahLst/>
              <a:cxnLst/>
              <a:rect l="l" t="t" r="r" b="b"/>
              <a:pathLst>
                <a:path w="1662" h="4170" extrusionOk="0">
                  <a:moveTo>
                    <a:pt x="781" y="0"/>
                  </a:moveTo>
                  <a:cubicBezTo>
                    <a:pt x="411" y="0"/>
                    <a:pt x="50" y="242"/>
                    <a:pt x="50" y="735"/>
                  </a:cubicBezTo>
                  <a:cubicBezTo>
                    <a:pt x="25" y="1701"/>
                    <a:pt x="1" y="2792"/>
                    <a:pt x="273" y="3734"/>
                  </a:cubicBezTo>
                  <a:cubicBezTo>
                    <a:pt x="371" y="4045"/>
                    <a:pt x="594" y="4170"/>
                    <a:pt x="825" y="4170"/>
                  </a:cubicBezTo>
                  <a:cubicBezTo>
                    <a:pt x="1182" y="4170"/>
                    <a:pt x="1558" y="3872"/>
                    <a:pt x="1513" y="3511"/>
                  </a:cubicBezTo>
                  <a:cubicBezTo>
                    <a:pt x="1637" y="2594"/>
                    <a:pt x="1661" y="1652"/>
                    <a:pt x="1562" y="735"/>
                  </a:cubicBezTo>
                  <a:cubicBezTo>
                    <a:pt x="1537"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66525" y="3939475"/>
              <a:ext cx="46500" cy="108250"/>
            </a:xfrm>
            <a:custGeom>
              <a:avLst/>
              <a:gdLst/>
              <a:ahLst/>
              <a:cxnLst/>
              <a:rect l="l" t="t" r="r" b="b"/>
              <a:pathLst>
                <a:path w="1860" h="4330" extrusionOk="0">
                  <a:moveTo>
                    <a:pt x="948" y="1"/>
                  </a:moveTo>
                  <a:cubicBezTo>
                    <a:pt x="614" y="1"/>
                    <a:pt x="274" y="187"/>
                    <a:pt x="199" y="549"/>
                  </a:cubicBezTo>
                  <a:cubicBezTo>
                    <a:pt x="1" y="1640"/>
                    <a:pt x="25" y="2755"/>
                    <a:pt x="298" y="3846"/>
                  </a:cubicBezTo>
                  <a:cubicBezTo>
                    <a:pt x="397" y="4168"/>
                    <a:pt x="670" y="4329"/>
                    <a:pt x="943" y="4329"/>
                  </a:cubicBezTo>
                  <a:cubicBezTo>
                    <a:pt x="1215" y="4329"/>
                    <a:pt x="1488" y="4168"/>
                    <a:pt x="1587" y="3846"/>
                  </a:cubicBezTo>
                  <a:cubicBezTo>
                    <a:pt x="1835" y="2755"/>
                    <a:pt x="1860" y="1640"/>
                    <a:pt x="1662" y="549"/>
                  </a:cubicBezTo>
                  <a:cubicBezTo>
                    <a:pt x="1600" y="180"/>
                    <a:pt x="1277" y="1"/>
                    <a:pt x="9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95875" y="3788500"/>
              <a:ext cx="47125" cy="108000"/>
            </a:xfrm>
            <a:custGeom>
              <a:avLst/>
              <a:gdLst/>
              <a:ahLst/>
              <a:cxnLst/>
              <a:rect l="l" t="t" r="r" b="b"/>
              <a:pathLst>
                <a:path w="1885" h="4320" extrusionOk="0">
                  <a:moveTo>
                    <a:pt x="946" y="0"/>
                  </a:moveTo>
                  <a:cubicBezTo>
                    <a:pt x="614" y="0"/>
                    <a:pt x="286" y="180"/>
                    <a:pt x="224" y="539"/>
                  </a:cubicBezTo>
                  <a:cubicBezTo>
                    <a:pt x="1" y="1630"/>
                    <a:pt x="50" y="2770"/>
                    <a:pt x="298" y="3836"/>
                  </a:cubicBezTo>
                  <a:cubicBezTo>
                    <a:pt x="397" y="4159"/>
                    <a:pt x="670" y="4320"/>
                    <a:pt x="943" y="4320"/>
                  </a:cubicBezTo>
                  <a:cubicBezTo>
                    <a:pt x="1215" y="4320"/>
                    <a:pt x="1488" y="4159"/>
                    <a:pt x="1587" y="3836"/>
                  </a:cubicBezTo>
                  <a:cubicBezTo>
                    <a:pt x="1835" y="2770"/>
                    <a:pt x="1885" y="1630"/>
                    <a:pt x="1686" y="539"/>
                  </a:cubicBezTo>
                  <a:cubicBezTo>
                    <a:pt x="1612" y="180"/>
                    <a:pt x="127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28675" y="3788500"/>
              <a:ext cx="46500" cy="108000"/>
            </a:xfrm>
            <a:custGeom>
              <a:avLst/>
              <a:gdLst/>
              <a:ahLst/>
              <a:cxnLst/>
              <a:rect l="l" t="t" r="r" b="b"/>
              <a:pathLst>
                <a:path w="1860" h="4320" extrusionOk="0">
                  <a:moveTo>
                    <a:pt x="921" y="0"/>
                  </a:moveTo>
                  <a:cubicBezTo>
                    <a:pt x="589" y="0"/>
                    <a:pt x="261" y="180"/>
                    <a:pt x="199" y="539"/>
                  </a:cubicBezTo>
                  <a:cubicBezTo>
                    <a:pt x="1" y="1630"/>
                    <a:pt x="25" y="2770"/>
                    <a:pt x="273" y="3836"/>
                  </a:cubicBezTo>
                  <a:cubicBezTo>
                    <a:pt x="373" y="4159"/>
                    <a:pt x="645" y="4320"/>
                    <a:pt x="918" y="4320"/>
                  </a:cubicBezTo>
                  <a:cubicBezTo>
                    <a:pt x="1191" y="4320"/>
                    <a:pt x="1463" y="4159"/>
                    <a:pt x="1562" y="3836"/>
                  </a:cubicBezTo>
                  <a:cubicBezTo>
                    <a:pt x="1835" y="2770"/>
                    <a:pt x="1860" y="1630"/>
                    <a:pt x="1662" y="539"/>
                  </a:cubicBezTo>
                  <a:cubicBezTo>
                    <a:pt x="1587" y="180"/>
                    <a:pt x="1253" y="0"/>
                    <a:pt x="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04775" y="3945400"/>
              <a:ext cx="42800" cy="93025"/>
            </a:xfrm>
            <a:custGeom>
              <a:avLst/>
              <a:gdLst/>
              <a:ahLst/>
              <a:cxnLst/>
              <a:rect l="l" t="t" r="r" b="b"/>
              <a:pathLst>
                <a:path w="1712" h="3721" extrusionOk="0">
                  <a:moveTo>
                    <a:pt x="938" y="0"/>
                  </a:moveTo>
                  <a:cubicBezTo>
                    <a:pt x="568" y="0"/>
                    <a:pt x="153" y="281"/>
                    <a:pt x="125" y="709"/>
                  </a:cubicBezTo>
                  <a:cubicBezTo>
                    <a:pt x="1" y="1576"/>
                    <a:pt x="100" y="2469"/>
                    <a:pt x="348" y="3312"/>
                  </a:cubicBezTo>
                  <a:cubicBezTo>
                    <a:pt x="434" y="3584"/>
                    <a:pt x="676" y="3721"/>
                    <a:pt x="918" y="3721"/>
                  </a:cubicBezTo>
                  <a:cubicBezTo>
                    <a:pt x="1160" y="3721"/>
                    <a:pt x="1401" y="3584"/>
                    <a:pt x="1488" y="3312"/>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19250" y="3824550"/>
              <a:ext cx="42800" cy="92875"/>
            </a:xfrm>
            <a:custGeom>
              <a:avLst/>
              <a:gdLst/>
              <a:ahLst/>
              <a:cxnLst/>
              <a:rect l="l" t="t" r="r" b="b"/>
              <a:pathLst>
                <a:path w="1712" h="3715" extrusionOk="0">
                  <a:moveTo>
                    <a:pt x="938" y="0"/>
                  </a:moveTo>
                  <a:cubicBezTo>
                    <a:pt x="568" y="0"/>
                    <a:pt x="153" y="281"/>
                    <a:pt x="125" y="709"/>
                  </a:cubicBezTo>
                  <a:cubicBezTo>
                    <a:pt x="1" y="1576"/>
                    <a:pt x="100" y="2469"/>
                    <a:pt x="348" y="3287"/>
                  </a:cubicBezTo>
                  <a:cubicBezTo>
                    <a:pt x="434" y="3572"/>
                    <a:pt x="676" y="3714"/>
                    <a:pt x="918" y="3714"/>
                  </a:cubicBezTo>
                  <a:cubicBezTo>
                    <a:pt x="1160" y="3714"/>
                    <a:pt x="1401" y="3572"/>
                    <a:pt x="1488" y="3287"/>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6767913" y="1861776"/>
            <a:ext cx="2966487" cy="3722767"/>
            <a:chOff x="3722300" y="2255100"/>
            <a:chExt cx="2373000" cy="2977975"/>
          </a:xfrm>
        </p:grpSpPr>
        <p:sp>
          <p:nvSpPr>
            <p:cNvPr id="36" name="Google Shape;36;p2"/>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2"/>
          <p:cNvSpPr/>
          <p:nvPr/>
        </p:nvSpPr>
        <p:spPr>
          <a:xfrm>
            <a:off x="8273368" y="2622748"/>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40" name="Google Shape;40;p2"/>
          <p:cNvSpPr/>
          <p:nvPr/>
        </p:nvSpPr>
        <p:spPr>
          <a:xfrm>
            <a:off x="589493" y="3485223"/>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41;p2"/>
          <p:cNvGrpSpPr/>
          <p:nvPr/>
        </p:nvGrpSpPr>
        <p:grpSpPr>
          <a:xfrm>
            <a:off x="-390816" y="-513554"/>
            <a:ext cx="2362495" cy="2437602"/>
            <a:chOff x="239950" y="1512100"/>
            <a:chExt cx="1886525" cy="1946500"/>
          </a:xfrm>
        </p:grpSpPr>
        <p:sp>
          <p:nvSpPr>
            <p:cNvPr id="42" name="Google Shape;42;p2"/>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rot="-5400000">
            <a:off x="6649024" y="-394662"/>
            <a:ext cx="2710071" cy="2861187"/>
            <a:chOff x="5413186" y="2497462"/>
            <a:chExt cx="2447901" cy="2466965"/>
          </a:xfrm>
        </p:grpSpPr>
        <p:sp>
          <p:nvSpPr>
            <p:cNvPr id="47" name="Google Shape;47;p2"/>
            <p:cNvSpPr/>
            <p:nvPr/>
          </p:nvSpPr>
          <p:spPr>
            <a:xfrm>
              <a:off x="5413186" y="2497462"/>
              <a:ext cx="2447901" cy="246696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89"/>
        <p:cNvGrpSpPr/>
        <p:nvPr/>
      </p:nvGrpSpPr>
      <p:grpSpPr>
        <a:xfrm>
          <a:off x="0" y="0"/>
          <a:ext cx="0" cy="0"/>
          <a:chOff x="0" y="0"/>
          <a:chExt cx="0" cy="0"/>
        </a:xfrm>
      </p:grpSpPr>
      <p:sp>
        <p:nvSpPr>
          <p:cNvPr id="290" name="Google Shape;290;p13"/>
          <p:cNvSpPr txBox="1">
            <a:spLocks noGrp="1"/>
          </p:cNvSpPr>
          <p:nvPr>
            <p:ph type="title"/>
          </p:nvPr>
        </p:nvSpPr>
        <p:spPr>
          <a:xfrm>
            <a:off x="723900" y="378350"/>
            <a:ext cx="76962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rgbClr val="A64D79"/>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91" name="Google Shape;291;p13"/>
          <p:cNvSpPr/>
          <p:nvPr/>
        </p:nvSpPr>
        <p:spPr>
          <a:xfrm>
            <a:off x="-57150" y="3944600"/>
            <a:ext cx="9201150" cy="1819257"/>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 name="Google Shape;292;p13"/>
          <p:cNvGrpSpPr/>
          <p:nvPr/>
        </p:nvGrpSpPr>
        <p:grpSpPr>
          <a:xfrm>
            <a:off x="7664692" y="2693297"/>
            <a:ext cx="2362322" cy="2964574"/>
            <a:chOff x="3722300" y="2255100"/>
            <a:chExt cx="2373000" cy="2977975"/>
          </a:xfrm>
        </p:grpSpPr>
        <p:sp>
          <p:nvSpPr>
            <p:cNvPr id="293" name="Google Shape;293;p13"/>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 name="Google Shape;296;p13"/>
          <p:cNvSpPr/>
          <p:nvPr/>
        </p:nvSpPr>
        <p:spPr>
          <a:xfrm rot="3399573">
            <a:off x="-1156412" y="3955387"/>
            <a:ext cx="3430820" cy="1506212"/>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7">
    <p:spTree>
      <p:nvGrpSpPr>
        <p:cNvPr id="1" name="Shape 297"/>
        <p:cNvGrpSpPr/>
        <p:nvPr/>
      </p:nvGrpSpPr>
      <p:grpSpPr>
        <a:xfrm>
          <a:off x="0" y="0"/>
          <a:ext cx="0" cy="0"/>
          <a:chOff x="0" y="0"/>
          <a:chExt cx="0" cy="0"/>
        </a:xfrm>
      </p:grpSpPr>
      <p:sp>
        <p:nvSpPr>
          <p:cNvPr id="298" name="Google Shape;298;p14"/>
          <p:cNvSpPr txBox="1">
            <a:spLocks noGrp="1"/>
          </p:cNvSpPr>
          <p:nvPr>
            <p:ph type="title"/>
          </p:nvPr>
        </p:nvSpPr>
        <p:spPr>
          <a:xfrm>
            <a:off x="723900" y="378350"/>
            <a:ext cx="76962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rgbClr val="A64D79"/>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99" name="Google Shape;299;p14"/>
          <p:cNvGrpSpPr/>
          <p:nvPr/>
        </p:nvGrpSpPr>
        <p:grpSpPr>
          <a:xfrm>
            <a:off x="7752383" y="3238392"/>
            <a:ext cx="1950606" cy="2447895"/>
            <a:chOff x="3722300" y="2255100"/>
            <a:chExt cx="2373000" cy="2977975"/>
          </a:xfrm>
        </p:grpSpPr>
        <p:sp>
          <p:nvSpPr>
            <p:cNvPr id="300" name="Google Shape;300;p14"/>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 name="Google Shape;303;p14"/>
          <p:cNvSpPr/>
          <p:nvPr/>
        </p:nvSpPr>
        <p:spPr>
          <a:xfrm rot="-7199574" flipH="1">
            <a:off x="7139705" y="174031"/>
            <a:ext cx="3430950" cy="1506234"/>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txBox="1">
            <a:spLocks noGrp="1"/>
          </p:cNvSpPr>
          <p:nvPr>
            <p:ph type="title" idx="2"/>
          </p:nvPr>
        </p:nvSpPr>
        <p:spPr>
          <a:xfrm>
            <a:off x="1015763" y="1276350"/>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05" name="Google Shape;305;p14"/>
          <p:cNvSpPr txBox="1">
            <a:spLocks noGrp="1"/>
          </p:cNvSpPr>
          <p:nvPr>
            <p:ph type="title" idx="3"/>
          </p:nvPr>
        </p:nvSpPr>
        <p:spPr>
          <a:xfrm>
            <a:off x="2866788" y="1276350"/>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06" name="Google Shape;306;p14"/>
          <p:cNvSpPr txBox="1">
            <a:spLocks noGrp="1"/>
          </p:cNvSpPr>
          <p:nvPr>
            <p:ph type="title" idx="4"/>
          </p:nvPr>
        </p:nvSpPr>
        <p:spPr>
          <a:xfrm>
            <a:off x="4717813" y="1276350"/>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07" name="Google Shape;307;p14"/>
          <p:cNvSpPr txBox="1">
            <a:spLocks noGrp="1"/>
          </p:cNvSpPr>
          <p:nvPr>
            <p:ph type="title" idx="5"/>
          </p:nvPr>
        </p:nvSpPr>
        <p:spPr>
          <a:xfrm>
            <a:off x="6568838" y="1276350"/>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08" name="Google Shape;308;p14"/>
          <p:cNvSpPr txBox="1">
            <a:spLocks noGrp="1"/>
          </p:cNvSpPr>
          <p:nvPr>
            <p:ph type="subTitle" idx="1"/>
          </p:nvPr>
        </p:nvSpPr>
        <p:spPr>
          <a:xfrm>
            <a:off x="971550" y="3686175"/>
            <a:ext cx="1524000" cy="514200"/>
          </a:xfrm>
          <a:prstGeom prst="rect">
            <a:avLst/>
          </a:prstGeom>
        </p:spPr>
        <p:txBody>
          <a:bodyPr spcFirstLastPara="1" wrap="square" lIns="91425" tIns="91425" rIns="91425" bIns="91425" anchor="t" anchorCtr="0">
            <a:noAutofit/>
          </a:bodyPr>
          <a:lstStyle>
            <a:lvl1pPr lvl="0" algn="ct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09" name="Google Shape;309;p14"/>
          <p:cNvSpPr txBox="1">
            <a:spLocks noGrp="1"/>
          </p:cNvSpPr>
          <p:nvPr>
            <p:ph type="subTitle" idx="6"/>
          </p:nvPr>
        </p:nvSpPr>
        <p:spPr>
          <a:xfrm>
            <a:off x="2884500" y="3686175"/>
            <a:ext cx="1524000" cy="51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0" name="Google Shape;310;p14"/>
          <p:cNvSpPr txBox="1">
            <a:spLocks noGrp="1"/>
          </p:cNvSpPr>
          <p:nvPr>
            <p:ph type="subTitle" idx="7"/>
          </p:nvPr>
        </p:nvSpPr>
        <p:spPr>
          <a:xfrm>
            <a:off x="4735525" y="3686175"/>
            <a:ext cx="1524000" cy="51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11" name="Google Shape;311;p14"/>
          <p:cNvSpPr txBox="1">
            <a:spLocks noGrp="1"/>
          </p:cNvSpPr>
          <p:nvPr>
            <p:ph type="subTitle" idx="8"/>
          </p:nvPr>
        </p:nvSpPr>
        <p:spPr>
          <a:xfrm>
            <a:off x="6586550" y="3686175"/>
            <a:ext cx="1524000" cy="514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2">
    <p:spTree>
      <p:nvGrpSpPr>
        <p:cNvPr id="1" name="Shape 329"/>
        <p:cNvGrpSpPr/>
        <p:nvPr/>
      </p:nvGrpSpPr>
      <p:grpSpPr>
        <a:xfrm>
          <a:off x="0" y="0"/>
          <a:ext cx="0" cy="0"/>
          <a:chOff x="0" y="0"/>
          <a:chExt cx="0" cy="0"/>
        </a:xfrm>
      </p:grpSpPr>
      <p:sp>
        <p:nvSpPr>
          <p:cNvPr id="330" name="Google Shape;330;p16"/>
          <p:cNvSpPr txBox="1">
            <a:spLocks noGrp="1"/>
          </p:cNvSpPr>
          <p:nvPr>
            <p:ph type="title"/>
          </p:nvPr>
        </p:nvSpPr>
        <p:spPr>
          <a:xfrm>
            <a:off x="723900" y="378350"/>
            <a:ext cx="7696200" cy="564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solidFill>
                  <a:srgbClr val="A64D79"/>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31" name="Google Shape;331;p16"/>
          <p:cNvGrpSpPr/>
          <p:nvPr/>
        </p:nvGrpSpPr>
        <p:grpSpPr>
          <a:xfrm rot="-6519844">
            <a:off x="7436533" y="-663627"/>
            <a:ext cx="1754927" cy="1852823"/>
            <a:chOff x="6537227" y="3230916"/>
            <a:chExt cx="1585125" cy="1597528"/>
          </a:xfrm>
        </p:grpSpPr>
        <p:sp>
          <p:nvSpPr>
            <p:cNvPr id="332" name="Google Shape;332;p16"/>
            <p:cNvSpPr/>
            <p:nvPr/>
          </p:nvSpPr>
          <p:spPr>
            <a:xfrm>
              <a:off x="6537227" y="3230916"/>
              <a:ext cx="1585125" cy="1597528"/>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6"/>
            <p:cNvSpPr/>
            <p:nvPr/>
          </p:nvSpPr>
          <p:spPr>
            <a:xfrm>
              <a:off x="7489393" y="4215751"/>
              <a:ext cx="85486" cy="35596"/>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6"/>
            <p:cNvSpPr/>
            <p:nvPr/>
          </p:nvSpPr>
          <p:spPr>
            <a:xfrm>
              <a:off x="7489393" y="4072384"/>
              <a:ext cx="85486" cy="35289"/>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6"/>
            <p:cNvSpPr/>
            <p:nvPr/>
          </p:nvSpPr>
          <p:spPr>
            <a:xfrm>
              <a:off x="7166735" y="4215751"/>
              <a:ext cx="85082" cy="35596"/>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6"/>
            <p:cNvSpPr/>
            <p:nvPr/>
          </p:nvSpPr>
          <p:spPr>
            <a:xfrm>
              <a:off x="7330468" y="4271036"/>
              <a:ext cx="85891" cy="35677"/>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6"/>
            <p:cNvSpPr/>
            <p:nvPr/>
          </p:nvSpPr>
          <p:spPr>
            <a:xfrm>
              <a:off x="7330468" y="4124560"/>
              <a:ext cx="85891" cy="35289"/>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6"/>
            <p:cNvSpPr/>
            <p:nvPr/>
          </p:nvSpPr>
          <p:spPr>
            <a:xfrm>
              <a:off x="7330468" y="4422433"/>
              <a:ext cx="85891" cy="3558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6"/>
            <p:cNvSpPr/>
            <p:nvPr/>
          </p:nvSpPr>
          <p:spPr>
            <a:xfrm>
              <a:off x="7489393" y="4344306"/>
              <a:ext cx="85486" cy="35451"/>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6"/>
            <p:cNvSpPr/>
            <p:nvPr/>
          </p:nvSpPr>
          <p:spPr>
            <a:xfrm>
              <a:off x="7204860" y="4344306"/>
              <a:ext cx="85486" cy="35451"/>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6"/>
            <p:cNvSpPr/>
            <p:nvPr/>
          </p:nvSpPr>
          <p:spPr>
            <a:xfrm>
              <a:off x="7061185" y="4341101"/>
              <a:ext cx="85486" cy="35451"/>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6"/>
            <p:cNvSpPr/>
            <p:nvPr/>
          </p:nvSpPr>
          <p:spPr>
            <a:xfrm>
              <a:off x="7041516" y="4458453"/>
              <a:ext cx="85502" cy="35289"/>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6"/>
            <p:cNvSpPr/>
            <p:nvPr/>
          </p:nvSpPr>
          <p:spPr>
            <a:xfrm>
              <a:off x="7204860" y="4478106"/>
              <a:ext cx="85486" cy="3530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6"/>
            <p:cNvSpPr/>
            <p:nvPr/>
          </p:nvSpPr>
          <p:spPr>
            <a:xfrm>
              <a:off x="7489393" y="4473136"/>
              <a:ext cx="85486" cy="35451"/>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345;p16"/>
          <p:cNvSpPr/>
          <p:nvPr/>
        </p:nvSpPr>
        <p:spPr>
          <a:xfrm rot="1127887">
            <a:off x="-903441" y="3983107"/>
            <a:ext cx="4690098" cy="1628677"/>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6"/>
          <p:cNvSpPr/>
          <p:nvPr/>
        </p:nvSpPr>
        <p:spPr>
          <a:xfrm>
            <a:off x="7387543" y="196598"/>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347" name="Google Shape;347;p16"/>
          <p:cNvSpPr/>
          <p:nvPr/>
        </p:nvSpPr>
        <p:spPr>
          <a:xfrm flipH="1">
            <a:off x="1819279" y="4070152"/>
            <a:ext cx="7372346" cy="1238226"/>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6">
    <p:spTree>
      <p:nvGrpSpPr>
        <p:cNvPr id="1" name="Shape 380"/>
        <p:cNvGrpSpPr/>
        <p:nvPr/>
      </p:nvGrpSpPr>
      <p:grpSpPr>
        <a:xfrm>
          <a:off x="0" y="0"/>
          <a:ext cx="0" cy="0"/>
          <a:chOff x="0" y="0"/>
          <a:chExt cx="0" cy="0"/>
        </a:xfrm>
      </p:grpSpPr>
      <p:sp>
        <p:nvSpPr>
          <p:cNvPr id="381" name="Google Shape;381;p20"/>
          <p:cNvSpPr txBox="1">
            <a:spLocks noGrp="1"/>
          </p:cNvSpPr>
          <p:nvPr>
            <p:ph type="title"/>
          </p:nvPr>
        </p:nvSpPr>
        <p:spPr>
          <a:xfrm>
            <a:off x="723900" y="445025"/>
            <a:ext cx="76962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2" name="Google Shape;382;p20"/>
          <p:cNvSpPr txBox="1">
            <a:spLocks noGrp="1"/>
          </p:cNvSpPr>
          <p:nvPr>
            <p:ph type="title" idx="2"/>
          </p:nvPr>
        </p:nvSpPr>
        <p:spPr>
          <a:xfrm>
            <a:off x="1703750" y="1562100"/>
            <a:ext cx="1559400" cy="5454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7EC6CC"/>
              </a:buClr>
              <a:buSzPts val="1800"/>
              <a:buNone/>
              <a:defRPr sz="2400">
                <a:solidFill>
                  <a:srgbClr val="7EC6CC"/>
                </a:solidFill>
              </a:defRPr>
            </a:lvl1pPr>
            <a:lvl2pPr lvl="1">
              <a:spcBef>
                <a:spcPts val="0"/>
              </a:spcBef>
              <a:spcAft>
                <a:spcPts val="0"/>
              </a:spcAft>
              <a:buClr>
                <a:srgbClr val="7EC6CC"/>
              </a:buClr>
              <a:buSzPts val="2800"/>
              <a:buNone/>
              <a:defRPr>
                <a:solidFill>
                  <a:srgbClr val="7EC6CC"/>
                </a:solidFill>
                <a:latin typeface="Arimo"/>
                <a:ea typeface="Arimo"/>
                <a:cs typeface="Arimo"/>
                <a:sym typeface="Arimo"/>
              </a:defRPr>
            </a:lvl2pPr>
            <a:lvl3pPr lvl="2">
              <a:spcBef>
                <a:spcPts val="0"/>
              </a:spcBef>
              <a:spcAft>
                <a:spcPts val="0"/>
              </a:spcAft>
              <a:buClr>
                <a:srgbClr val="7EC6CC"/>
              </a:buClr>
              <a:buSzPts val="2800"/>
              <a:buNone/>
              <a:defRPr>
                <a:solidFill>
                  <a:srgbClr val="7EC6CC"/>
                </a:solidFill>
                <a:latin typeface="Arimo"/>
                <a:ea typeface="Arimo"/>
                <a:cs typeface="Arimo"/>
                <a:sym typeface="Arimo"/>
              </a:defRPr>
            </a:lvl3pPr>
            <a:lvl4pPr lvl="3">
              <a:spcBef>
                <a:spcPts val="0"/>
              </a:spcBef>
              <a:spcAft>
                <a:spcPts val="0"/>
              </a:spcAft>
              <a:buClr>
                <a:srgbClr val="7EC6CC"/>
              </a:buClr>
              <a:buSzPts val="2800"/>
              <a:buNone/>
              <a:defRPr>
                <a:solidFill>
                  <a:srgbClr val="7EC6CC"/>
                </a:solidFill>
                <a:latin typeface="Arimo"/>
                <a:ea typeface="Arimo"/>
                <a:cs typeface="Arimo"/>
                <a:sym typeface="Arimo"/>
              </a:defRPr>
            </a:lvl4pPr>
            <a:lvl5pPr lvl="4">
              <a:spcBef>
                <a:spcPts val="0"/>
              </a:spcBef>
              <a:spcAft>
                <a:spcPts val="0"/>
              </a:spcAft>
              <a:buClr>
                <a:srgbClr val="7EC6CC"/>
              </a:buClr>
              <a:buSzPts val="2800"/>
              <a:buNone/>
              <a:defRPr>
                <a:solidFill>
                  <a:srgbClr val="7EC6CC"/>
                </a:solidFill>
                <a:latin typeface="Arimo"/>
                <a:ea typeface="Arimo"/>
                <a:cs typeface="Arimo"/>
                <a:sym typeface="Arimo"/>
              </a:defRPr>
            </a:lvl5pPr>
            <a:lvl6pPr lvl="5">
              <a:spcBef>
                <a:spcPts val="0"/>
              </a:spcBef>
              <a:spcAft>
                <a:spcPts val="0"/>
              </a:spcAft>
              <a:buClr>
                <a:srgbClr val="7EC6CC"/>
              </a:buClr>
              <a:buSzPts val="2800"/>
              <a:buNone/>
              <a:defRPr>
                <a:solidFill>
                  <a:srgbClr val="7EC6CC"/>
                </a:solidFill>
                <a:latin typeface="Arimo"/>
                <a:ea typeface="Arimo"/>
                <a:cs typeface="Arimo"/>
                <a:sym typeface="Arimo"/>
              </a:defRPr>
            </a:lvl6pPr>
            <a:lvl7pPr lvl="6">
              <a:spcBef>
                <a:spcPts val="0"/>
              </a:spcBef>
              <a:spcAft>
                <a:spcPts val="0"/>
              </a:spcAft>
              <a:buClr>
                <a:srgbClr val="7EC6CC"/>
              </a:buClr>
              <a:buSzPts val="2800"/>
              <a:buNone/>
              <a:defRPr>
                <a:solidFill>
                  <a:srgbClr val="7EC6CC"/>
                </a:solidFill>
                <a:latin typeface="Arimo"/>
                <a:ea typeface="Arimo"/>
                <a:cs typeface="Arimo"/>
                <a:sym typeface="Arimo"/>
              </a:defRPr>
            </a:lvl7pPr>
            <a:lvl8pPr lvl="7">
              <a:spcBef>
                <a:spcPts val="0"/>
              </a:spcBef>
              <a:spcAft>
                <a:spcPts val="0"/>
              </a:spcAft>
              <a:buClr>
                <a:srgbClr val="7EC6CC"/>
              </a:buClr>
              <a:buSzPts val="2800"/>
              <a:buNone/>
              <a:defRPr>
                <a:solidFill>
                  <a:srgbClr val="7EC6CC"/>
                </a:solidFill>
                <a:latin typeface="Arimo"/>
                <a:ea typeface="Arimo"/>
                <a:cs typeface="Arimo"/>
                <a:sym typeface="Arimo"/>
              </a:defRPr>
            </a:lvl8pPr>
            <a:lvl9pPr lvl="8">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83" name="Google Shape;383;p20"/>
          <p:cNvSpPr txBox="1">
            <a:spLocks noGrp="1"/>
          </p:cNvSpPr>
          <p:nvPr>
            <p:ph type="title" idx="3"/>
          </p:nvPr>
        </p:nvSpPr>
        <p:spPr>
          <a:xfrm>
            <a:off x="1703750" y="2565481"/>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84" name="Google Shape;384;p20"/>
          <p:cNvSpPr txBox="1">
            <a:spLocks noGrp="1"/>
          </p:cNvSpPr>
          <p:nvPr>
            <p:ph type="title" idx="4"/>
          </p:nvPr>
        </p:nvSpPr>
        <p:spPr>
          <a:xfrm>
            <a:off x="1703750" y="3568862"/>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85" name="Google Shape;385;p20"/>
          <p:cNvSpPr txBox="1">
            <a:spLocks noGrp="1"/>
          </p:cNvSpPr>
          <p:nvPr>
            <p:ph type="title" idx="5"/>
          </p:nvPr>
        </p:nvSpPr>
        <p:spPr>
          <a:xfrm>
            <a:off x="5880861" y="1562100"/>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86" name="Google Shape;386;p20"/>
          <p:cNvSpPr txBox="1">
            <a:spLocks noGrp="1"/>
          </p:cNvSpPr>
          <p:nvPr>
            <p:ph type="title" idx="6"/>
          </p:nvPr>
        </p:nvSpPr>
        <p:spPr>
          <a:xfrm>
            <a:off x="5880861" y="2565481"/>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sp>
        <p:nvSpPr>
          <p:cNvPr id="387" name="Google Shape;387;p20"/>
          <p:cNvSpPr txBox="1">
            <a:spLocks noGrp="1"/>
          </p:cNvSpPr>
          <p:nvPr>
            <p:ph type="title" idx="7"/>
          </p:nvPr>
        </p:nvSpPr>
        <p:spPr>
          <a:xfrm>
            <a:off x="5880861" y="3568862"/>
            <a:ext cx="1559400" cy="5454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1800"/>
              <a:buNone/>
              <a:defRPr sz="2400">
                <a:solidFill>
                  <a:srgbClr val="7EC6CC"/>
                </a:solidFill>
              </a:defRPr>
            </a:lvl1pPr>
            <a:lvl2pPr lvl="1" rtl="0">
              <a:spcBef>
                <a:spcPts val="0"/>
              </a:spcBef>
              <a:spcAft>
                <a:spcPts val="0"/>
              </a:spcAft>
              <a:buClr>
                <a:srgbClr val="7EC6CC"/>
              </a:buClr>
              <a:buSzPts val="2800"/>
              <a:buNone/>
              <a:defRPr>
                <a:solidFill>
                  <a:srgbClr val="7EC6CC"/>
                </a:solidFill>
                <a:latin typeface="Arimo"/>
                <a:ea typeface="Arimo"/>
                <a:cs typeface="Arimo"/>
                <a:sym typeface="Arimo"/>
              </a:defRPr>
            </a:lvl2pPr>
            <a:lvl3pPr lvl="2" rtl="0">
              <a:spcBef>
                <a:spcPts val="0"/>
              </a:spcBef>
              <a:spcAft>
                <a:spcPts val="0"/>
              </a:spcAft>
              <a:buClr>
                <a:srgbClr val="7EC6CC"/>
              </a:buClr>
              <a:buSzPts val="2800"/>
              <a:buNone/>
              <a:defRPr>
                <a:solidFill>
                  <a:srgbClr val="7EC6CC"/>
                </a:solidFill>
                <a:latin typeface="Arimo"/>
                <a:ea typeface="Arimo"/>
                <a:cs typeface="Arimo"/>
                <a:sym typeface="Arimo"/>
              </a:defRPr>
            </a:lvl3pPr>
            <a:lvl4pPr lvl="3" rtl="0">
              <a:spcBef>
                <a:spcPts val="0"/>
              </a:spcBef>
              <a:spcAft>
                <a:spcPts val="0"/>
              </a:spcAft>
              <a:buClr>
                <a:srgbClr val="7EC6CC"/>
              </a:buClr>
              <a:buSzPts val="2800"/>
              <a:buNone/>
              <a:defRPr>
                <a:solidFill>
                  <a:srgbClr val="7EC6CC"/>
                </a:solidFill>
                <a:latin typeface="Arimo"/>
                <a:ea typeface="Arimo"/>
                <a:cs typeface="Arimo"/>
                <a:sym typeface="Arimo"/>
              </a:defRPr>
            </a:lvl4pPr>
            <a:lvl5pPr lvl="4" rtl="0">
              <a:spcBef>
                <a:spcPts val="0"/>
              </a:spcBef>
              <a:spcAft>
                <a:spcPts val="0"/>
              </a:spcAft>
              <a:buClr>
                <a:srgbClr val="7EC6CC"/>
              </a:buClr>
              <a:buSzPts val="2800"/>
              <a:buNone/>
              <a:defRPr>
                <a:solidFill>
                  <a:srgbClr val="7EC6CC"/>
                </a:solidFill>
                <a:latin typeface="Arimo"/>
                <a:ea typeface="Arimo"/>
                <a:cs typeface="Arimo"/>
                <a:sym typeface="Arimo"/>
              </a:defRPr>
            </a:lvl5pPr>
            <a:lvl6pPr lvl="5" rtl="0">
              <a:spcBef>
                <a:spcPts val="0"/>
              </a:spcBef>
              <a:spcAft>
                <a:spcPts val="0"/>
              </a:spcAft>
              <a:buClr>
                <a:srgbClr val="7EC6CC"/>
              </a:buClr>
              <a:buSzPts val="2800"/>
              <a:buNone/>
              <a:defRPr>
                <a:solidFill>
                  <a:srgbClr val="7EC6CC"/>
                </a:solidFill>
                <a:latin typeface="Arimo"/>
                <a:ea typeface="Arimo"/>
                <a:cs typeface="Arimo"/>
                <a:sym typeface="Arimo"/>
              </a:defRPr>
            </a:lvl6pPr>
            <a:lvl7pPr lvl="6" rtl="0">
              <a:spcBef>
                <a:spcPts val="0"/>
              </a:spcBef>
              <a:spcAft>
                <a:spcPts val="0"/>
              </a:spcAft>
              <a:buClr>
                <a:srgbClr val="7EC6CC"/>
              </a:buClr>
              <a:buSzPts val="2800"/>
              <a:buNone/>
              <a:defRPr>
                <a:solidFill>
                  <a:srgbClr val="7EC6CC"/>
                </a:solidFill>
                <a:latin typeface="Arimo"/>
                <a:ea typeface="Arimo"/>
                <a:cs typeface="Arimo"/>
                <a:sym typeface="Arimo"/>
              </a:defRPr>
            </a:lvl7pPr>
            <a:lvl8pPr lvl="7" rtl="0">
              <a:spcBef>
                <a:spcPts val="0"/>
              </a:spcBef>
              <a:spcAft>
                <a:spcPts val="0"/>
              </a:spcAft>
              <a:buClr>
                <a:srgbClr val="7EC6CC"/>
              </a:buClr>
              <a:buSzPts val="2800"/>
              <a:buNone/>
              <a:defRPr>
                <a:solidFill>
                  <a:srgbClr val="7EC6CC"/>
                </a:solidFill>
                <a:latin typeface="Arimo"/>
                <a:ea typeface="Arimo"/>
                <a:cs typeface="Arimo"/>
                <a:sym typeface="Arimo"/>
              </a:defRPr>
            </a:lvl8pPr>
            <a:lvl9pPr lvl="8" rtl="0">
              <a:spcBef>
                <a:spcPts val="0"/>
              </a:spcBef>
              <a:spcAft>
                <a:spcPts val="0"/>
              </a:spcAft>
              <a:buClr>
                <a:srgbClr val="7EC6CC"/>
              </a:buClr>
              <a:buSzPts val="2800"/>
              <a:buNone/>
              <a:defRPr>
                <a:solidFill>
                  <a:srgbClr val="7EC6CC"/>
                </a:solidFill>
                <a:latin typeface="Arimo"/>
                <a:ea typeface="Arimo"/>
                <a:cs typeface="Arimo"/>
                <a:sym typeface="Arimo"/>
              </a:defRPr>
            </a:lvl9pPr>
          </a:lstStyle>
          <a:p>
            <a:endParaRPr/>
          </a:p>
        </p:txBody>
      </p:sp>
      <p:grpSp>
        <p:nvGrpSpPr>
          <p:cNvPr id="388" name="Google Shape;388;p20"/>
          <p:cNvGrpSpPr/>
          <p:nvPr/>
        </p:nvGrpSpPr>
        <p:grpSpPr>
          <a:xfrm rot="-5400000" flipH="1">
            <a:off x="6965166" y="3047286"/>
            <a:ext cx="2192585" cy="2787918"/>
            <a:chOff x="5413186" y="2497462"/>
            <a:chExt cx="2447901" cy="2466965"/>
          </a:xfrm>
        </p:grpSpPr>
        <p:sp>
          <p:nvSpPr>
            <p:cNvPr id="389" name="Google Shape;389;p20"/>
            <p:cNvSpPr/>
            <p:nvPr/>
          </p:nvSpPr>
          <p:spPr>
            <a:xfrm>
              <a:off x="5413186" y="2497462"/>
              <a:ext cx="2447901" cy="246696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0"/>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0"/>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0"/>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0"/>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0"/>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0"/>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0"/>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0"/>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0"/>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0"/>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0"/>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0"/>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20"/>
          <p:cNvSpPr/>
          <p:nvPr/>
        </p:nvSpPr>
        <p:spPr>
          <a:xfrm rot="2699467">
            <a:off x="-1503496" y="4095401"/>
            <a:ext cx="4690210" cy="1628646"/>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0"/>
          <p:cNvSpPr/>
          <p:nvPr/>
        </p:nvSpPr>
        <p:spPr>
          <a:xfrm rot="4298124">
            <a:off x="8685888" y="625225"/>
            <a:ext cx="401859" cy="361553"/>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404" name="Google Shape;404;p20"/>
          <p:cNvSpPr/>
          <p:nvPr/>
        </p:nvSpPr>
        <p:spPr>
          <a:xfrm rot="-1800123">
            <a:off x="63482" y="3645093"/>
            <a:ext cx="401856" cy="361551"/>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p:cSld name="CUSTOM_8">
    <p:spTree>
      <p:nvGrpSpPr>
        <p:cNvPr id="1" name="Shape 405"/>
        <p:cNvGrpSpPr/>
        <p:nvPr/>
      </p:nvGrpSpPr>
      <p:grpSpPr>
        <a:xfrm>
          <a:off x="0" y="0"/>
          <a:ext cx="0" cy="0"/>
          <a:chOff x="0" y="0"/>
          <a:chExt cx="0" cy="0"/>
        </a:xfrm>
      </p:grpSpPr>
      <p:sp>
        <p:nvSpPr>
          <p:cNvPr id="406" name="Google Shape;406;p21"/>
          <p:cNvSpPr/>
          <p:nvPr/>
        </p:nvSpPr>
        <p:spPr>
          <a:xfrm rot="1141958">
            <a:off x="3040004" y="3346100"/>
            <a:ext cx="5294064" cy="1969423"/>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1"/>
          <p:cNvSpPr/>
          <p:nvPr/>
        </p:nvSpPr>
        <p:spPr>
          <a:xfrm>
            <a:off x="-31500" y="3695700"/>
            <a:ext cx="7442020" cy="1447851"/>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1"/>
          <p:cNvSpPr txBox="1">
            <a:spLocks noGrp="1"/>
          </p:cNvSpPr>
          <p:nvPr>
            <p:ph type="title"/>
          </p:nvPr>
        </p:nvSpPr>
        <p:spPr>
          <a:xfrm>
            <a:off x="723900" y="1026050"/>
            <a:ext cx="7696200" cy="56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09" name="Google Shape;409;p21"/>
          <p:cNvSpPr/>
          <p:nvPr/>
        </p:nvSpPr>
        <p:spPr>
          <a:xfrm rot="-10395706">
            <a:off x="-931932" y="-590891"/>
            <a:ext cx="4690187" cy="1628553"/>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1"/>
          <p:cNvSpPr/>
          <p:nvPr/>
        </p:nvSpPr>
        <p:spPr>
          <a:xfrm rot="-1800123">
            <a:off x="3294732" y="259043"/>
            <a:ext cx="401856" cy="361551"/>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grpSp>
        <p:nvGrpSpPr>
          <p:cNvPr id="411" name="Google Shape;411;p21"/>
          <p:cNvGrpSpPr/>
          <p:nvPr/>
        </p:nvGrpSpPr>
        <p:grpSpPr>
          <a:xfrm rot="10800000">
            <a:off x="7044042" y="2946013"/>
            <a:ext cx="2423807" cy="2500863"/>
            <a:chOff x="239950" y="1512100"/>
            <a:chExt cx="1886525" cy="1946500"/>
          </a:xfrm>
        </p:grpSpPr>
        <p:sp>
          <p:nvSpPr>
            <p:cNvPr id="412" name="Google Shape;412;p21"/>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1"/>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1"/>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1"/>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 name="Google Shape;416;p21"/>
          <p:cNvSpPr/>
          <p:nvPr/>
        </p:nvSpPr>
        <p:spPr>
          <a:xfrm rot="-1800123">
            <a:off x="5864357" y="4076743"/>
            <a:ext cx="401856" cy="361551"/>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417" name="Google Shape;417;p21"/>
          <p:cNvSpPr txBox="1">
            <a:spLocks noGrp="1"/>
          </p:cNvSpPr>
          <p:nvPr>
            <p:ph type="title" idx="2"/>
          </p:nvPr>
        </p:nvSpPr>
        <p:spPr>
          <a:xfrm>
            <a:off x="1738313" y="2257425"/>
            <a:ext cx="1828800" cy="5646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7EC6CC"/>
              </a:buClr>
              <a:buSzPts val="2800"/>
              <a:buNone/>
              <a:defRPr sz="2400">
                <a:solidFill>
                  <a:srgbClr val="FFFFFF"/>
                </a:solidFill>
              </a:defRPr>
            </a:lvl1pPr>
            <a:lvl2pPr lvl="1">
              <a:spcBef>
                <a:spcPts val="0"/>
              </a:spcBef>
              <a:spcAft>
                <a:spcPts val="0"/>
              </a:spcAft>
              <a:buSzPts val="2800"/>
              <a:buNone/>
              <a:defRPr>
                <a:latin typeface="Arimo"/>
                <a:ea typeface="Arimo"/>
                <a:cs typeface="Arimo"/>
                <a:sym typeface="Arimo"/>
              </a:defRPr>
            </a:lvl2pPr>
            <a:lvl3pPr lvl="2">
              <a:spcBef>
                <a:spcPts val="0"/>
              </a:spcBef>
              <a:spcAft>
                <a:spcPts val="0"/>
              </a:spcAft>
              <a:buSzPts val="2800"/>
              <a:buNone/>
              <a:defRPr>
                <a:latin typeface="Arimo"/>
                <a:ea typeface="Arimo"/>
                <a:cs typeface="Arimo"/>
                <a:sym typeface="Arimo"/>
              </a:defRPr>
            </a:lvl3pPr>
            <a:lvl4pPr lvl="3">
              <a:spcBef>
                <a:spcPts val="0"/>
              </a:spcBef>
              <a:spcAft>
                <a:spcPts val="0"/>
              </a:spcAft>
              <a:buSzPts val="2800"/>
              <a:buNone/>
              <a:defRPr>
                <a:latin typeface="Arimo"/>
                <a:ea typeface="Arimo"/>
                <a:cs typeface="Arimo"/>
                <a:sym typeface="Arimo"/>
              </a:defRPr>
            </a:lvl4pPr>
            <a:lvl5pPr lvl="4">
              <a:spcBef>
                <a:spcPts val="0"/>
              </a:spcBef>
              <a:spcAft>
                <a:spcPts val="0"/>
              </a:spcAft>
              <a:buSzPts val="2800"/>
              <a:buNone/>
              <a:defRPr>
                <a:latin typeface="Arimo"/>
                <a:ea typeface="Arimo"/>
                <a:cs typeface="Arimo"/>
                <a:sym typeface="Arimo"/>
              </a:defRPr>
            </a:lvl5pPr>
            <a:lvl6pPr lvl="5">
              <a:spcBef>
                <a:spcPts val="0"/>
              </a:spcBef>
              <a:spcAft>
                <a:spcPts val="0"/>
              </a:spcAft>
              <a:buSzPts val="2800"/>
              <a:buNone/>
              <a:defRPr>
                <a:latin typeface="Arimo"/>
                <a:ea typeface="Arimo"/>
                <a:cs typeface="Arimo"/>
                <a:sym typeface="Arimo"/>
              </a:defRPr>
            </a:lvl6pPr>
            <a:lvl7pPr lvl="6">
              <a:spcBef>
                <a:spcPts val="0"/>
              </a:spcBef>
              <a:spcAft>
                <a:spcPts val="0"/>
              </a:spcAft>
              <a:buSzPts val="2800"/>
              <a:buNone/>
              <a:defRPr>
                <a:latin typeface="Arimo"/>
                <a:ea typeface="Arimo"/>
                <a:cs typeface="Arimo"/>
                <a:sym typeface="Arimo"/>
              </a:defRPr>
            </a:lvl7pPr>
            <a:lvl8pPr lvl="7">
              <a:spcBef>
                <a:spcPts val="0"/>
              </a:spcBef>
              <a:spcAft>
                <a:spcPts val="0"/>
              </a:spcAft>
              <a:buSzPts val="2800"/>
              <a:buNone/>
              <a:defRPr>
                <a:latin typeface="Arimo"/>
                <a:ea typeface="Arimo"/>
                <a:cs typeface="Arimo"/>
                <a:sym typeface="Arimo"/>
              </a:defRPr>
            </a:lvl8pPr>
            <a:lvl9pPr lvl="8">
              <a:spcBef>
                <a:spcPts val="0"/>
              </a:spcBef>
              <a:spcAft>
                <a:spcPts val="0"/>
              </a:spcAft>
              <a:buSzPts val="2800"/>
              <a:buNone/>
              <a:defRPr>
                <a:latin typeface="Arimo"/>
                <a:ea typeface="Arimo"/>
                <a:cs typeface="Arimo"/>
                <a:sym typeface="Arimo"/>
              </a:defRPr>
            </a:lvl9pPr>
          </a:lstStyle>
          <a:p>
            <a:endParaRPr/>
          </a:p>
        </p:txBody>
      </p:sp>
      <p:sp>
        <p:nvSpPr>
          <p:cNvPr id="418" name="Google Shape;418;p21">
            <a:hlinkClick r:id="rId2" action="ppaction://hlinksldjump"/>
          </p:cNvPr>
          <p:cNvSpPr txBox="1">
            <a:spLocks noGrp="1"/>
          </p:cNvSpPr>
          <p:nvPr>
            <p:ph type="title" idx="3"/>
          </p:nvPr>
        </p:nvSpPr>
        <p:spPr>
          <a:xfrm>
            <a:off x="5310188" y="2247825"/>
            <a:ext cx="1828800" cy="583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7EC6CC"/>
              </a:buClr>
              <a:buSzPts val="2800"/>
              <a:buNone/>
              <a:defRPr sz="2400">
                <a:solidFill>
                  <a:schemeClr val="lt1"/>
                </a:solidFill>
              </a:defRPr>
            </a:lvl1pPr>
            <a:lvl2pPr lvl="1" rtl="0">
              <a:spcBef>
                <a:spcPts val="0"/>
              </a:spcBef>
              <a:spcAft>
                <a:spcPts val="0"/>
              </a:spcAft>
              <a:buSzPts val="2800"/>
              <a:buNone/>
              <a:defRPr>
                <a:latin typeface="Arimo"/>
                <a:ea typeface="Arimo"/>
                <a:cs typeface="Arimo"/>
                <a:sym typeface="Arimo"/>
              </a:defRPr>
            </a:lvl2pPr>
            <a:lvl3pPr lvl="2" rtl="0">
              <a:spcBef>
                <a:spcPts val="0"/>
              </a:spcBef>
              <a:spcAft>
                <a:spcPts val="0"/>
              </a:spcAft>
              <a:buSzPts val="2800"/>
              <a:buNone/>
              <a:defRPr>
                <a:latin typeface="Arimo"/>
                <a:ea typeface="Arimo"/>
                <a:cs typeface="Arimo"/>
                <a:sym typeface="Arimo"/>
              </a:defRPr>
            </a:lvl3pPr>
            <a:lvl4pPr lvl="3" rtl="0">
              <a:spcBef>
                <a:spcPts val="0"/>
              </a:spcBef>
              <a:spcAft>
                <a:spcPts val="0"/>
              </a:spcAft>
              <a:buSzPts val="2800"/>
              <a:buNone/>
              <a:defRPr>
                <a:latin typeface="Arimo"/>
                <a:ea typeface="Arimo"/>
                <a:cs typeface="Arimo"/>
                <a:sym typeface="Arimo"/>
              </a:defRPr>
            </a:lvl4pPr>
            <a:lvl5pPr lvl="4" rtl="0">
              <a:spcBef>
                <a:spcPts val="0"/>
              </a:spcBef>
              <a:spcAft>
                <a:spcPts val="0"/>
              </a:spcAft>
              <a:buSzPts val="2800"/>
              <a:buNone/>
              <a:defRPr>
                <a:latin typeface="Arimo"/>
                <a:ea typeface="Arimo"/>
                <a:cs typeface="Arimo"/>
                <a:sym typeface="Arimo"/>
              </a:defRPr>
            </a:lvl5pPr>
            <a:lvl6pPr lvl="5" rtl="0">
              <a:spcBef>
                <a:spcPts val="0"/>
              </a:spcBef>
              <a:spcAft>
                <a:spcPts val="0"/>
              </a:spcAft>
              <a:buSzPts val="2800"/>
              <a:buNone/>
              <a:defRPr>
                <a:latin typeface="Arimo"/>
                <a:ea typeface="Arimo"/>
                <a:cs typeface="Arimo"/>
                <a:sym typeface="Arimo"/>
              </a:defRPr>
            </a:lvl6pPr>
            <a:lvl7pPr lvl="6" rtl="0">
              <a:spcBef>
                <a:spcPts val="0"/>
              </a:spcBef>
              <a:spcAft>
                <a:spcPts val="0"/>
              </a:spcAft>
              <a:buSzPts val="2800"/>
              <a:buNone/>
              <a:defRPr>
                <a:latin typeface="Arimo"/>
                <a:ea typeface="Arimo"/>
                <a:cs typeface="Arimo"/>
                <a:sym typeface="Arimo"/>
              </a:defRPr>
            </a:lvl7pPr>
            <a:lvl8pPr lvl="7" rtl="0">
              <a:spcBef>
                <a:spcPts val="0"/>
              </a:spcBef>
              <a:spcAft>
                <a:spcPts val="0"/>
              </a:spcAft>
              <a:buSzPts val="2800"/>
              <a:buNone/>
              <a:defRPr>
                <a:latin typeface="Arimo"/>
                <a:ea typeface="Arimo"/>
                <a:cs typeface="Arimo"/>
                <a:sym typeface="Arimo"/>
              </a:defRPr>
            </a:lvl8pPr>
            <a:lvl9pPr lvl="8" rtl="0">
              <a:spcBef>
                <a:spcPts val="0"/>
              </a:spcBef>
              <a:spcAft>
                <a:spcPts val="0"/>
              </a:spcAft>
              <a:buSzPts val="2800"/>
              <a:buNone/>
              <a:defRPr>
                <a:latin typeface="Arimo"/>
                <a:ea typeface="Arimo"/>
                <a:cs typeface="Arimo"/>
                <a:sym typeface="Arim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0">
    <p:spTree>
      <p:nvGrpSpPr>
        <p:cNvPr id="1" name="Shape 427"/>
        <p:cNvGrpSpPr/>
        <p:nvPr/>
      </p:nvGrpSpPr>
      <p:grpSpPr>
        <a:xfrm>
          <a:off x="0" y="0"/>
          <a:ext cx="0" cy="0"/>
          <a:chOff x="0" y="0"/>
          <a:chExt cx="0" cy="0"/>
        </a:xfrm>
      </p:grpSpPr>
      <p:grpSp>
        <p:nvGrpSpPr>
          <p:cNvPr id="428" name="Google Shape;428;p23"/>
          <p:cNvGrpSpPr/>
          <p:nvPr/>
        </p:nvGrpSpPr>
        <p:grpSpPr>
          <a:xfrm>
            <a:off x="0" y="1384875"/>
            <a:ext cx="2816391" cy="2879937"/>
            <a:chOff x="0" y="1384875"/>
            <a:chExt cx="2816391" cy="2879937"/>
          </a:xfrm>
        </p:grpSpPr>
        <p:sp>
          <p:nvSpPr>
            <p:cNvPr id="429" name="Google Shape;429;p23"/>
            <p:cNvSpPr/>
            <p:nvPr/>
          </p:nvSpPr>
          <p:spPr>
            <a:xfrm>
              <a:off x="0" y="1658052"/>
              <a:ext cx="1160155" cy="2592526"/>
            </a:xfrm>
            <a:custGeom>
              <a:avLst/>
              <a:gdLst/>
              <a:ahLst/>
              <a:cxnLst/>
              <a:rect l="l" t="t" r="r" b="b"/>
              <a:pathLst>
                <a:path w="19315" h="43162" extrusionOk="0">
                  <a:moveTo>
                    <a:pt x="8860" y="1"/>
                  </a:moveTo>
                  <a:lnTo>
                    <a:pt x="8860" y="1"/>
                  </a:lnTo>
                  <a:cubicBezTo>
                    <a:pt x="5117" y="2954"/>
                    <a:pt x="2101" y="6713"/>
                    <a:pt x="0" y="10992"/>
                  </a:cubicBezTo>
                  <a:lnTo>
                    <a:pt x="48" y="43067"/>
                  </a:lnTo>
                  <a:lnTo>
                    <a:pt x="12208" y="43162"/>
                  </a:lnTo>
                  <a:cubicBezTo>
                    <a:pt x="11813" y="37097"/>
                    <a:pt x="11813" y="31017"/>
                    <a:pt x="13266" y="24953"/>
                  </a:cubicBezTo>
                  <a:cubicBezTo>
                    <a:pt x="15051" y="17862"/>
                    <a:pt x="16503" y="10613"/>
                    <a:pt x="19315" y="4012"/>
                  </a:cubicBezTo>
                  <a:lnTo>
                    <a:pt x="19315" y="4012"/>
                  </a:lnTo>
                  <a:cubicBezTo>
                    <a:pt x="18837" y="4364"/>
                    <a:pt x="18269" y="4556"/>
                    <a:pt x="17683" y="4556"/>
                  </a:cubicBezTo>
                  <a:cubicBezTo>
                    <a:pt x="17533" y="4556"/>
                    <a:pt x="17381" y="4543"/>
                    <a:pt x="17230" y="4518"/>
                  </a:cubicBezTo>
                  <a:cubicBezTo>
                    <a:pt x="15540" y="4217"/>
                    <a:pt x="14450" y="2133"/>
                    <a:pt x="15161" y="569"/>
                  </a:cubicBezTo>
                  <a:lnTo>
                    <a:pt x="15161" y="569"/>
                  </a:lnTo>
                  <a:cubicBezTo>
                    <a:pt x="14133" y="1528"/>
                    <a:pt x="12785" y="2047"/>
                    <a:pt x="11411" y="2047"/>
                  </a:cubicBezTo>
                  <a:cubicBezTo>
                    <a:pt x="10907" y="2047"/>
                    <a:pt x="10399" y="1977"/>
                    <a:pt x="9902" y="1833"/>
                  </a:cubicBezTo>
                  <a:cubicBezTo>
                    <a:pt x="9555" y="1754"/>
                    <a:pt x="9255" y="1580"/>
                    <a:pt x="9018" y="1327"/>
                  </a:cubicBezTo>
                  <a:cubicBezTo>
                    <a:pt x="8702" y="964"/>
                    <a:pt x="8702" y="475"/>
                    <a:pt x="8860" y="1"/>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3"/>
            <p:cNvSpPr/>
            <p:nvPr/>
          </p:nvSpPr>
          <p:spPr>
            <a:xfrm>
              <a:off x="709551" y="1445601"/>
              <a:ext cx="2106840" cy="2819211"/>
            </a:xfrm>
            <a:custGeom>
              <a:avLst/>
              <a:gdLst/>
              <a:ahLst/>
              <a:cxnLst/>
              <a:rect l="l" t="t" r="r" b="b"/>
              <a:pathLst>
                <a:path w="35076" h="46936" extrusionOk="0">
                  <a:moveTo>
                    <a:pt x="11608" y="0"/>
                  </a:moveTo>
                  <a:cubicBezTo>
                    <a:pt x="5796" y="8370"/>
                    <a:pt x="3932" y="18588"/>
                    <a:pt x="1453" y="28490"/>
                  </a:cubicBezTo>
                  <a:cubicBezTo>
                    <a:pt x="0" y="34554"/>
                    <a:pt x="0" y="40619"/>
                    <a:pt x="395" y="46683"/>
                  </a:cubicBezTo>
                  <a:lnTo>
                    <a:pt x="35075" y="46936"/>
                  </a:lnTo>
                  <a:cubicBezTo>
                    <a:pt x="31317" y="34144"/>
                    <a:pt x="27495" y="21210"/>
                    <a:pt x="20815" y="9665"/>
                  </a:cubicBezTo>
                  <a:cubicBezTo>
                    <a:pt x="19535" y="7502"/>
                    <a:pt x="18161" y="5322"/>
                    <a:pt x="16424" y="3506"/>
                  </a:cubicBezTo>
                  <a:cubicBezTo>
                    <a:pt x="15982" y="3048"/>
                    <a:pt x="15524" y="2606"/>
                    <a:pt x="15035" y="2180"/>
                  </a:cubicBezTo>
                  <a:cubicBezTo>
                    <a:pt x="14008" y="1295"/>
                    <a:pt x="12855" y="553"/>
                    <a:pt x="11608" y="0"/>
                  </a:cubicBezTo>
                  <a:close/>
                </a:path>
              </a:pathLst>
            </a:custGeom>
            <a:solidFill>
              <a:srgbClr val="7EC6CC"/>
            </a:solidFill>
            <a:ln w="9525" cap="flat" cmpd="sng">
              <a:solidFill>
                <a:srgbClr val="7EC6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3"/>
            <p:cNvSpPr/>
            <p:nvPr/>
          </p:nvSpPr>
          <p:spPr>
            <a:xfrm>
              <a:off x="522628" y="1384875"/>
              <a:ext cx="883196" cy="547372"/>
            </a:xfrm>
            <a:custGeom>
              <a:avLst/>
              <a:gdLst/>
              <a:ahLst/>
              <a:cxnLst/>
              <a:rect l="l" t="t" r="r" b="b"/>
              <a:pathLst>
                <a:path w="14704" h="9113" extrusionOk="0">
                  <a:moveTo>
                    <a:pt x="10266" y="1"/>
                  </a:moveTo>
                  <a:cubicBezTo>
                    <a:pt x="9998" y="1"/>
                    <a:pt x="9729" y="16"/>
                    <a:pt x="9445" y="48"/>
                  </a:cubicBezTo>
                  <a:cubicBezTo>
                    <a:pt x="7250" y="238"/>
                    <a:pt x="5197" y="1201"/>
                    <a:pt x="3302" y="2338"/>
                  </a:cubicBezTo>
                  <a:cubicBezTo>
                    <a:pt x="2212" y="3017"/>
                    <a:pt x="1154" y="3743"/>
                    <a:pt x="143" y="4549"/>
                  </a:cubicBezTo>
                  <a:cubicBezTo>
                    <a:pt x="1" y="5023"/>
                    <a:pt x="1" y="5512"/>
                    <a:pt x="317" y="5875"/>
                  </a:cubicBezTo>
                  <a:cubicBezTo>
                    <a:pt x="554" y="6128"/>
                    <a:pt x="854" y="6302"/>
                    <a:pt x="1201" y="6381"/>
                  </a:cubicBezTo>
                  <a:cubicBezTo>
                    <a:pt x="1703" y="6527"/>
                    <a:pt x="2216" y="6598"/>
                    <a:pt x="2725" y="6598"/>
                  </a:cubicBezTo>
                  <a:cubicBezTo>
                    <a:pt x="4093" y="6598"/>
                    <a:pt x="5436" y="6084"/>
                    <a:pt x="6460" y="5117"/>
                  </a:cubicBezTo>
                  <a:lnTo>
                    <a:pt x="6460" y="5117"/>
                  </a:lnTo>
                  <a:cubicBezTo>
                    <a:pt x="5749" y="6681"/>
                    <a:pt x="6839" y="8765"/>
                    <a:pt x="8529" y="9081"/>
                  </a:cubicBezTo>
                  <a:cubicBezTo>
                    <a:pt x="8668" y="9102"/>
                    <a:pt x="8806" y="9112"/>
                    <a:pt x="8944" y="9112"/>
                  </a:cubicBezTo>
                  <a:cubicBezTo>
                    <a:pt x="9544" y="9112"/>
                    <a:pt x="10126" y="8920"/>
                    <a:pt x="10614" y="8560"/>
                  </a:cubicBezTo>
                  <a:cubicBezTo>
                    <a:pt x="11719" y="5907"/>
                    <a:pt x="13093" y="3380"/>
                    <a:pt x="14704" y="1011"/>
                  </a:cubicBezTo>
                  <a:cubicBezTo>
                    <a:pt x="14546" y="932"/>
                    <a:pt x="14388" y="869"/>
                    <a:pt x="14214" y="806"/>
                  </a:cubicBezTo>
                  <a:cubicBezTo>
                    <a:pt x="14198" y="806"/>
                    <a:pt x="14167" y="790"/>
                    <a:pt x="14151" y="790"/>
                  </a:cubicBezTo>
                  <a:cubicBezTo>
                    <a:pt x="13977" y="711"/>
                    <a:pt x="13804" y="648"/>
                    <a:pt x="13630" y="585"/>
                  </a:cubicBezTo>
                  <a:cubicBezTo>
                    <a:pt x="13551" y="553"/>
                    <a:pt x="13456" y="522"/>
                    <a:pt x="13361" y="506"/>
                  </a:cubicBezTo>
                  <a:cubicBezTo>
                    <a:pt x="13172" y="443"/>
                    <a:pt x="12998" y="395"/>
                    <a:pt x="12809" y="348"/>
                  </a:cubicBezTo>
                  <a:cubicBezTo>
                    <a:pt x="12682" y="301"/>
                    <a:pt x="12540" y="269"/>
                    <a:pt x="12398" y="238"/>
                  </a:cubicBezTo>
                  <a:cubicBezTo>
                    <a:pt x="12224" y="206"/>
                    <a:pt x="12051" y="174"/>
                    <a:pt x="11877" y="143"/>
                  </a:cubicBezTo>
                  <a:lnTo>
                    <a:pt x="11845" y="143"/>
                  </a:lnTo>
                  <a:cubicBezTo>
                    <a:pt x="11703" y="111"/>
                    <a:pt x="11561" y="95"/>
                    <a:pt x="11403" y="80"/>
                  </a:cubicBezTo>
                  <a:cubicBezTo>
                    <a:pt x="11308" y="64"/>
                    <a:pt x="11214" y="64"/>
                    <a:pt x="11119" y="48"/>
                  </a:cubicBezTo>
                  <a:cubicBezTo>
                    <a:pt x="11008" y="32"/>
                    <a:pt x="10898" y="32"/>
                    <a:pt x="10803" y="32"/>
                  </a:cubicBezTo>
                  <a:cubicBezTo>
                    <a:pt x="10629" y="1"/>
                    <a:pt x="10440" y="1"/>
                    <a:pt x="10266" y="1"/>
                  </a:cubicBezTo>
                  <a:close/>
                </a:path>
              </a:pathLst>
            </a:custGeom>
            <a:solidFill>
              <a:srgbClr val="DEF2F1"/>
            </a:solidFill>
            <a:ln w="9525" cap="flat" cmpd="sng">
              <a:solidFill>
                <a:srgbClr val="DEF2F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3"/>
            <p:cNvSpPr/>
            <p:nvPr/>
          </p:nvSpPr>
          <p:spPr>
            <a:xfrm>
              <a:off x="1159139" y="1445601"/>
              <a:ext cx="536981" cy="452530"/>
            </a:xfrm>
            <a:custGeom>
              <a:avLst/>
              <a:gdLst/>
              <a:ahLst/>
              <a:cxnLst/>
              <a:rect l="l" t="t" r="r" b="b"/>
              <a:pathLst>
                <a:path w="8940" h="7534" extrusionOk="0">
                  <a:moveTo>
                    <a:pt x="4107" y="0"/>
                  </a:moveTo>
                  <a:cubicBezTo>
                    <a:pt x="2480" y="2369"/>
                    <a:pt x="1106" y="4896"/>
                    <a:pt x="1" y="7533"/>
                  </a:cubicBezTo>
                  <a:cubicBezTo>
                    <a:pt x="790" y="6981"/>
                    <a:pt x="1327" y="6049"/>
                    <a:pt x="1264" y="5070"/>
                  </a:cubicBezTo>
                  <a:lnTo>
                    <a:pt x="1264" y="5070"/>
                  </a:lnTo>
                  <a:cubicBezTo>
                    <a:pt x="2275" y="5670"/>
                    <a:pt x="3096" y="6602"/>
                    <a:pt x="4217" y="6949"/>
                  </a:cubicBezTo>
                  <a:cubicBezTo>
                    <a:pt x="4498" y="7035"/>
                    <a:pt x="4782" y="7075"/>
                    <a:pt x="5065" y="7075"/>
                  </a:cubicBezTo>
                  <a:cubicBezTo>
                    <a:pt x="6751" y="7075"/>
                    <a:pt x="8371" y="5639"/>
                    <a:pt x="8845" y="3948"/>
                  </a:cubicBezTo>
                  <a:cubicBezTo>
                    <a:pt x="8876" y="3806"/>
                    <a:pt x="8908" y="3648"/>
                    <a:pt x="8939" y="3506"/>
                  </a:cubicBezTo>
                  <a:cubicBezTo>
                    <a:pt x="8497" y="3048"/>
                    <a:pt x="8039" y="2606"/>
                    <a:pt x="7550" y="2180"/>
                  </a:cubicBezTo>
                  <a:cubicBezTo>
                    <a:pt x="6523" y="1295"/>
                    <a:pt x="5354" y="553"/>
                    <a:pt x="4107" y="0"/>
                  </a:cubicBezTo>
                  <a:close/>
                </a:path>
              </a:pathLst>
            </a:custGeom>
            <a:solidFill>
              <a:srgbClr val="C8DFE1"/>
            </a:solidFill>
            <a:ln w="9525" cap="flat" cmpd="sng">
              <a:solidFill>
                <a:srgbClr val="C8DFE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23"/>
          <p:cNvSpPr txBox="1">
            <a:spLocks noGrp="1"/>
          </p:cNvSpPr>
          <p:nvPr>
            <p:ph type="title"/>
          </p:nvPr>
        </p:nvSpPr>
        <p:spPr>
          <a:xfrm>
            <a:off x="3514875" y="895425"/>
            <a:ext cx="4552800" cy="564600"/>
          </a:xfrm>
          <a:prstGeom prst="rect">
            <a:avLst/>
          </a:prstGeom>
        </p:spPr>
        <p:txBody>
          <a:bodyPr spcFirstLastPara="1" wrap="square" lIns="91425" tIns="91425" rIns="91425" bIns="91425" anchor="t" anchorCtr="0">
            <a:noAutofit/>
          </a:bodyPr>
          <a:lstStyle>
            <a:lvl1pPr lvl="0" algn="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4" name="Google Shape;434;p23"/>
          <p:cNvSpPr txBox="1">
            <a:spLocks noGrp="1"/>
          </p:cNvSpPr>
          <p:nvPr>
            <p:ph type="subTitle" idx="1"/>
          </p:nvPr>
        </p:nvSpPr>
        <p:spPr>
          <a:xfrm>
            <a:off x="4114875" y="1524113"/>
            <a:ext cx="3952800" cy="1409700"/>
          </a:xfrm>
          <a:prstGeom prst="rect">
            <a:avLst/>
          </a:prstGeom>
        </p:spPr>
        <p:txBody>
          <a:bodyPr spcFirstLastPara="1" wrap="square" lIns="91425" tIns="91425" rIns="91425" bIns="91425" anchor="t" anchorCtr="0">
            <a:noAutofit/>
          </a:bodyPr>
          <a:lstStyle>
            <a:lvl1pPr lvl="0" algn="r">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435" name="Google Shape;435;p23"/>
          <p:cNvSpPr/>
          <p:nvPr/>
        </p:nvSpPr>
        <p:spPr>
          <a:xfrm>
            <a:off x="-28575" y="3324250"/>
            <a:ext cx="9201150" cy="1819257"/>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31500" y="2997900"/>
            <a:ext cx="6259987" cy="2145600"/>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28512" y="3773400"/>
            <a:ext cx="9201020" cy="1409300"/>
          </a:xfrm>
          <a:custGeom>
            <a:avLst/>
            <a:gdLst/>
            <a:ahLst/>
            <a:cxnLst/>
            <a:rect l="l" t="t" r="r" b="b"/>
            <a:pathLst>
              <a:path w="284465" h="56372" extrusionOk="0">
                <a:moveTo>
                  <a:pt x="284465" y="29301"/>
                </a:moveTo>
                <a:cubicBezTo>
                  <a:pt x="242422" y="8848"/>
                  <a:pt x="208282" y="24689"/>
                  <a:pt x="180909" y="32024"/>
                </a:cubicBezTo>
                <a:cubicBezTo>
                  <a:pt x="151041" y="40039"/>
                  <a:pt x="128130" y="16598"/>
                  <a:pt x="72666" y="6995"/>
                </a:cubicBezTo>
                <a:cubicBezTo>
                  <a:pt x="32288" y="1"/>
                  <a:pt x="9414" y="13611"/>
                  <a:pt x="0" y="21551"/>
                </a:cubicBezTo>
                <a:lnTo>
                  <a:pt x="0" y="56372"/>
                </a:lnTo>
                <a:lnTo>
                  <a:pt x="284465" y="56372"/>
                </a:ln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 name="Google Shape;438;p23"/>
          <p:cNvGrpSpPr/>
          <p:nvPr/>
        </p:nvGrpSpPr>
        <p:grpSpPr>
          <a:xfrm>
            <a:off x="625381" y="4134775"/>
            <a:ext cx="2352942" cy="437700"/>
            <a:chOff x="619250" y="3788500"/>
            <a:chExt cx="1504150" cy="437700"/>
          </a:xfrm>
        </p:grpSpPr>
        <p:sp>
          <p:nvSpPr>
            <p:cNvPr id="439" name="Google Shape;439;p23"/>
            <p:cNvSpPr/>
            <p:nvPr/>
          </p:nvSpPr>
          <p:spPr>
            <a:xfrm>
              <a:off x="1113175" y="4126050"/>
              <a:ext cx="48375" cy="93800"/>
            </a:xfrm>
            <a:custGeom>
              <a:avLst/>
              <a:gdLst/>
              <a:ahLst/>
              <a:cxnLst/>
              <a:rect l="l" t="t" r="r" b="b"/>
              <a:pathLst>
                <a:path w="1935" h="3752" extrusionOk="0">
                  <a:moveTo>
                    <a:pt x="992" y="1"/>
                  </a:moveTo>
                  <a:cubicBezTo>
                    <a:pt x="827" y="1"/>
                    <a:pt x="665" y="57"/>
                    <a:pt x="546" y="176"/>
                  </a:cubicBezTo>
                  <a:cubicBezTo>
                    <a:pt x="1" y="597"/>
                    <a:pt x="174" y="1366"/>
                    <a:pt x="224" y="1961"/>
                  </a:cubicBezTo>
                  <a:cubicBezTo>
                    <a:pt x="298" y="2506"/>
                    <a:pt x="298" y="3225"/>
                    <a:pt x="745" y="3622"/>
                  </a:cubicBezTo>
                  <a:cubicBezTo>
                    <a:pt x="844" y="3708"/>
                    <a:pt x="968" y="3752"/>
                    <a:pt x="1092" y="3752"/>
                  </a:cubicBezTo>
                  <a:cubicBezTo>
                    <a:pt x="1216" y="3752"/>
                    <a:pt x="1340" y="3708"/>
                    <a:pt x="1439" y="3622"/>
                  </a:cubicBezTo>
                  <a:cubicBezTo>
                    <a:pt x="1885" y="3175"/>
                    <a:pt x="1835" y="2457"/>
                    <a:pt x="1860" y="1862"/>
                  </a:cubicBezTo>
                  <a:cubicBezTo>
                    <a:pt x="1885" y="1192"/>
                    <a:pt x="1935" y="473"/>
                    <a:pt x="1315" y="77"/>
                  </a:cubicBezTo>
                  <a:cubicBezTo>
                    <a:pt x="1215" y="27"/>
                    <a:pt x="1103" y="1"/>
                    <a:pt x="9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127990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7" y="3708"/>
                    <a:pt x="1413" y="3622"/>
                  </a:cubicBezTo>
                  <a:cubicBezTo>
                    <a:pt x="1860" y="3175"/>
                    <a:pt x="1835" y="2457"/>
                    <a:pt x="1835" y="1862"/>
                  </a:cubicBezTo>
                  <a:cubicBezTo>
                    <a:pt x="1860"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1481300" y="4126050"/>
              <a:ext cx="47750" cy="93800"/>
            </a:xfrm>
            <a:custGeom>
              <a:avLst/>
              <a:gdLst/>
              <a:ahLst/>
              <a:cxnLst/>
              <a:rect l="l" t="t" r="r" b="b"/>
              <a:pathLst>
                <a:path w="1910" h="3752" extrusionOk="0">
                  <a:moveTo>
                    <a:pt x="967" y="1"/>
                  </a:moveTo>
                  <a:cubicBezTo>
                    <a:pt x="802" y="1"/>
                    <a:pt x="640" y="57"/>
                    <a:pt x="522" y="176"/>
                  </a:cubicBezTo>
                  <a:cubicBezTo>
                    <a:pt x="1" y="597"/>
                    <a:pt x="150" y="1366"/>
                    <a:pt x="224" y="1961"/>
                  </a:cubicBezTo>
                  <a:cubicBezTo>
                    <a:pt x="274" y="2506"/>
                    <a:pt x="274" y="3225"/>
                    <a:pt x="745" y="3622"/>
                  </a:cubicBezTo>
                  <a:cubicBezTo>
                    <a:pt x="831" y="3708"/>
                    <a:pt x="955" y="3752"/>
                    <a:pt x="1079" y="3752"/>
                  </a:cubicBezTo>
                  <a:cubicBezTo>
                    <a:pt x="1203" y="3752"/>
                    <a:pt x="1327" y="3708"/>
                    <a:pt x="1414" y="3622"/>
                  </a:cubicBezTo>
                  <a:cubicBezTo>
                    <a:pt x="1860" y="3175"/>
                    <a:pt x="1835" y="2457"/>
                    <a:pt x="1835" y="1862"/>
                  </a:cubicBezTo>
                  <a:cubicBezTo>
                    <a:pt x="1860" y="1192"/>
                    <a:pt x="1910"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1682725" y="4126050"/>
              <a:ext cx="47750" cy="93800"/>
            </a:xfrm>
            <a:custGeom>
              <a:avLst/>
              <a:gdLst/>
              <a:ahLst/>
              <a:cxnLst/>
              <a:rect l="l" t="t" r="r" b="b"/>
              <a:pathLst>
                <a:path w="1910" h="3752" extrusionOk="0">
                  <a:moveTo>
                    <a:pt x="967" y="1"/>
                  </a:moveTo>
                  <a:cubicBezTo>
                    <a:pt x="802" y="1"/>
                    <a:pt x="640" y="57"/>
                    <a:pt x="521" y="176"/>
                  </a:cubicBezTo>
                  <a:cubicBezTo>
                    <a:pt x="1" y="597"/>
                    <a:pt x="149" y="1366"/>
                    <a:pt x="224" y="1961"/>
                  </a:cubicBezTo>
                  <a:cubicBezTo>
                    <a:pt x="273" y="2506"/>
                    <a:pt x="273" y="3225"/>
                    <a:pt x="744" y="3622"/>
                  </a:cubicBezTo>
                  <a:cubicBezTo>
                    <a:pt x="831" y="3708"/>
                    <a:pt x="955" y="3752"/>
                    <a:pt x="1079" y="3752"/>
                  </a:cubicBezTo>
                  <a:cubicBezTo>
                    <a:pt x="1203" y="3752"/>
                    <a:pt x="1327" y="3708"/>
                    <a:pt x="1414" y="3622"/>
                  </a:cubicBezTo>
                  <a:cubicBezTo>
                    <a:pt x="1860" y="3175"/>
                    <a:pt x="1835" y="2457"/>
                    <a:pt x="1835" y="1862"/>
                  </a:cubicBezTo>
                  <a:cubicBezTo>
                    <a:pt x="1860" y="1192"/>
                    <a:pt x="1909"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88415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6" y="3708"/>
                    <a:pt x="1413" y="3622"/>
                  </a:cubicBezTo>
                  <a:cubicBezTo>
                    <a:pt x="1859" y="3175"/>
                    <a:pt x="1835" y="2457"/>
                    <a:pt x="1835" y="1862"/>
                  </a:cubicBezTo>
                  <a:cubicBezTo>
                    <a:pt x="1859"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2075025" y="4126050"/>
              <a:ext cx="48375" cy="93800"/>
            </a:xfrm>
            <a:custGeom>
              <a:avLst/>
              <a:gdLst/>
              <a:ahLst/>
              <a:cxnLst/>
              <a:rect l="l" t="t" r="r" b="b"/>
              <a:pathLst>
                <a:path w="1935" h="3752" extrusionOk="0">
                  <a:moveTo>
                    <a:pt x="991" y="1"/>
                  </a:moveTo>
                  <a:cubicBezTo>
                    <a:pt x="827" y="1"/>
                    <a:pt x="664" y="57"/>
                    <a:pt x="546" y="176"/>
                  </a:cubicBezTo>
                  <a:cubicBezTo>
                    <a:pt x="0" y="597"/>
                    <a:pt x="174" y="1366"/>
                    <a:pt x="224" y="1961"/>
                  </a:cubicBezTo>
                  <a:cubicBezTo>
                    <a:pt x="298" y="2506"/>
                    <a:pt x="298" y="3225"/>
                    <a:pt x="744" y="3622"/>
                  </a:cubicBezTo>
                  <a:cubicBezTo>
                    <a:pt x="843" y="3708"/>
                    <a:pt x="967" y="3752"/>
                    <a:pt x="1091" y="3752"/>
                  </a:cubicBezTo>
                  <a:cubicBezTo>
                    <a:pt x="1215" y="3752"/>
                    <a:pt x="1339" y="3708"/>
                    <a:pt x="1438" y="3622"/>
                  </a:cubicBezTo>
                  <a:cubicBezTo>
                    <a:pt x="1884" y="3175"/>
                    <a:pt x="1835" y="2457"/>
                    <a:pt x="1860" y="1862"/>
                  </a:cubicBezTo>
                  <a:cubicBezTo>
                    <a:pt x="1884" y="1192"/>
                    <a:pt x="1934" y="473"/>
                    <a:pt x="1314" y="77"/>
                  </a:cubicBezTo>
                  <a:cubicBezTo>
                    <a:pt x="1214" y="27"/>
                    <a:pt x="1102" y="1"/>
                    <a:pt x="9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968175" y="4125475"/>
              <a:ext cx="53925" cy="100725"/>
            </a:xfrm>
            <a:custGeom>
              <a:avLst/>
              <a:gdLst/>
              <a:ahLst/>
              <a:cxnLst/>
              <a:rect l="l" t="t" r="r" b="b"/>
              <a:pathLst>
                <a:path w="2157" h="4029" extrusionOk="0">
                  <a:moveTo>
                    <a:pt x="1079" y="1"/>
                  </a:moveTo>
                  <a:cubicBezTo>
                    <a:pt x="824" y="1"/>
                    <a:pt x="570" y="124"/>
                    <a:pt x="422" y="372"/>
                  </a:cubicBezTo>
                  <a:cubicBezTo>
                    <a:pt x="0" y="1265"/>
                    <a:pt x="124" y="2232"/>
                    <a:pt x="174" y="3174"/>
                  </a:cubicBezTo>
                  <a:cubicBezTo>
                    <a:pt x="211" y="3744"/>
                    <a:pt x="645" y="4029"/>
                    <a:pt x="1079" y="4029"/>
                  </a:cubicBezTo>
                  <a:cubicBezTo>
                    <a:pt x="1512" y="4029"/>
                    <a:pt x="1946" y="3744"/>
                    <a:pt x="1983" y="3174"/>
                  </a:cubicBezTo>
                  <a:cubicBezTo>
                    <a:pt x="2033" y="2232"/>
                    <a:pt x="2157" y="1265"/>
                    <a:pt x="1735" y="372"/>
                  </a:cubicBezTo>
                  <a:cubicBezTo>
                    <a:pt x="1587" y="124"/>
                    <a:pt x="1333" y="1"/>
                    <a:pt x="10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802700" y="4127075"/>
              <a:ext cx="48350" cy="97275"/>
            </a:xfrm>
            <a:custGeom>
              <a:avLst/>
              <a:gdLst/>
              <a:ahLst/>
              <a:cxnLst/>
              <a:rect l="l" t="t" r="r" b="b"/>
              <a:pathLst>
                <a:path w="1934" h="3891" extrusionOk="0">
                  <a:moveTo>
                    <a:pt x="868" y="0"/>
                  </a:moveTo>
                  <a:cubicBezTo>
                    <a:pt x="526" y="0"/>
                    <a:pt x="186" y="204"/>
                    <a:pt x="75" y="581"/>
                  </a:cubicBezTo>
                  <a:cubicBezTo>
                    <a:pt x="0" y="1126"/>
                    <a:pt x="0" y="1672"/>
                    <a:pt x="100" y="2192"/>
                  </a:cubicBezTo>
                  <a:cubicBezTo>
                    <a:pt x="124" y="2738"/>
                    <a:pt x="124" y="3258"/>
                    <a:pt x="496" y="3705"/>
                  </a:cubicBezTo>
                  <a:cubicBezTo>
                    <a:pt x="620" y="3829"/>
                    <a:pt x="787" y="3890"/>
                    <a:pt x="958" y="3890"/>
                  </a:cubicBezTo>
                  <a:cubicBezTo>
                    <a:pt x="1128" y="3890"/>
                    <a:pt x="1302" y="3829"/>
                    <a:pt x="1438" y="3705"/>
                  </a:cubicBezTo>
                  <a:cubicBezTo>
                    <a:pt x="1860" y="3308"/>
                    <a:pt x="1884" y="2639"/>
                    <a:pt x="1884" y="2093"/>
                  </a:cubicBezTo>
                  <a:cubicBezTo>
                    <a:pt x="1934" y="1523"/>
                    <a:pt x="1810" y="928"/>
                    <a:pt x="1562" y="383"/>
                  </a:cubicBezTo>
                  <a:cubicBezTo>
                    <a:pt x="1400" y="123"/>
                    <a:pt x="1133" y="0"/>
                    <a:pt x="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50250" y="4122225"/>
              <a:ext cx="44025" cy="95150"/>
            </a:xfrm>
            <a:custGeom>
              <a:avLst/>
              <a:gdLst/>
              <a:ahLst/>
              <a:cxnLst/>
              <a:rect l="l" t="t" r="r" b="b"/>
              <a:pathLst>
                <a:path w="1761" h="3806" extrusionOk="0">
                  <a:moveTo>
                    <a:pt x="843" y="0"/>
                  </a:moveTo>
                  <a:cubicBezTo>
                    <a:pt x="651" y="0"/>
                    <a:pt x="459" y="93"/>
                    <a:pt x="347" y="279"/>
                  </a:cubicBezTo>
                  <a:cubicBezTo>
                    <a:pt x="99" y="849"/>
                    <a:pt x="0" y="1469"/>
                    <a:pt x="124" y="2064"/>
                  </a:cubicBezTo>
                  <a:cubicBezTo>
                    <a:pt x="198" y="2585"/>
                    <a:pt x="198" y="3304"/>
                    <a:pt x="645" y="3675"/>
                  </a:cubicBezTo>
                  <a:cubicBezTo>
                    <a:pt x="744" y="3762"/>
                    <a:pt x="868" y="3806"/>
                    <a:pt x="992" y="3806"/>
                  </a:cubicBezTo>
                  <a:cubicBezTo>
                    <a:pt x="1116" y="3806"/>
                    <a:pt x="1240" y="3762"/>
                    <a:pt x="1339" y="3675"/>
                  </a:cubicBezTo>
                  <a:cubicBezTo>
                    <a:pt x="1760" y="3254"/>
                    <a:pt x="1735" y="2610"/>
                    <a:pt x="1735" y="2064"/>
                  </a:cubicBezTo>
                  <a:cubicBezTo>
                    <a:pt x="1735" y="1444"/>
                    <a:pt x="1711" y="825"/>
                    <a:pt x="1339" y="279"/>
                  </a:cubicBezTo>
                  <a:cubicBezTo>
                    <a:pt x="1227" y="93"/>
                    <a:pt x="1035"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1044400" y="3942275"/>
              <a:ext cx="42150" cy="104250"/>
            </a:xfrm>
            <a:custGeom>
              <a:avLst/>
              <a:gdLst/>
              <a:ahLst/>
              <a:cxnLst/>
              <a:rect l="l" t="t" r="r" b="b"/>
              <a:pathLst>
                <a:path w="1686" h="4170" extrusionOk="0">
                  <a:moveTo>
                    <a:pt x="793" y="0"/>
                  </a:moveTo>
                  <a:cubicBezTo>
                    <a:pt x="423" y="0"/>
                    <a:pt x="62" y="242"/>
                    <a:pt x="50" y="735"/>
                  </a:cubicBezTo>
                  <a:cubicBezTo>
                    <a:pt x="50" y="1701"/>
                    <a:pt x="0" y="2792"/>
                    <a:pt x="298" y="3734"/>
                  </a:cubicBezTo>
                  <a:cubicBezTo>
                    <a:pt x="385" y="4045"/>
                    <a:pt x="607" y="4170"/>
                    <a:pt x="839" y="4170"/>
                  </a:cubicBezTo>
                  <a:cubicBezTo>
                    <a:pt x="1198" y="4170"/>
                    <a:pt x="1582" y="3872"/>
                    <a:pt x="1537" y="3511"/>
                  </a:cubicBezTo>
                  <a:cubicBezTo>
                    <a:pt x="1661" y="2594"/>
                    <a:pt x="1686" y="1652"/>
                    <a:pt x="1587" y="735"/>
                  </a:cubicBezTo>
                  <a:cubicBezTo>
                    <a:pt x="1549" y="248"/>
                    <a:pt x="1167" y="0"/>
                    <a:pt x="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16075" y="3942275"/>
              <a:ext cx="41525" cy="104250"/>
            </a:xfrm>
            <a:custGeom>
              <a:avLst/>
              <a:gdLst/>
              <a:ahLst/>
              <a:cxnLst/>
              <a:rect l="l" t="t" r="r" b="b"/>
              <a:pathLst>
                <a:path w="1661" h="4170" extrusionOk="0">
                  <a:moveTo>
                    <a:pt x="780" y="0"/>
                  </a:moveTo>
                  <a:cubicBezTo>
                    <a:pt x="411" y="0"/>
                    <a:pt x="50" y="242"/>
                    <a:pt x="50" y="735"/>
                  </a:cubicBezTo>
                  <a:cubicBezTo>
                    <a:pt x="25" y="1701"/>
                    <a:pt x="0" y="2792"/>
                    <a:pt x="273" y="3734"/>
                  </a:cubicBezTo>
                  <a:cubicBezTo>
                    <a:pt x="370" y="4045"/>
                    <a:pt x="593" y="4170"/>
                    <a:pt x="824" y="4170"/>
                  </a:cubicBezTo>
                  <a:cubicBezTo>
                    <a:pt x="1182" y="4170"/>
                    <a:pt x="1557" y="3872"/>
                    <a:pt x="1512" y="3511"/>
                  </a:cubicBezTo>
                  <a:cubicBezTo>
                    <a:pt x="1636" y="2594"/>
                    <a:pt x="1661" y="1652"/>
                    <a:pt x="1562" y="735"/>
                  </a:cubicBezTo>
                  <a:cubicBezTo>
                    <a:pt x="1537" y="248"/>
                    <a:pt x="1154" y="0"/>
                    <a:pt x="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1387100" y="3942275"/>
              <a:ext cx="41550" cy="104250"/>
            </a:xfrm>
            <a:custGeom>
              <a:avLst/>
              <a:gdLst/>
              <a:ahLst/>
              <a:cxnLst/>
              <a:rect l="l" t="t" r="r" b="b"/>
              <a:pathLst>
                <a:path w="1662" h="4170" extrusionOk="0">
                  <a:moveTo>
                    <a:pt x="781" y="0"/>
                  </a:moveTo>
                  <a:cubicBezTo>
                    <a:pt x="412" y="0"/>
                    <a:pt x="51" y="242"/>
                    <a:pt x="51" y="735"/>
                  </a:cubicBezTo>
                  <a:cubicBezTo>
                    <a:pt x="26" y="1701"/>
                    <a:pt x="1" y="2792"/>
                    <a:pt x="274" y="3734"/>
                  </a:cubicBezTo>
                  <a:cubicBezTo>
                    <a:pt x="371" y="4045"/>
                    <a:pt x="594" y="4170"/>
                    <a:pt x="825" y="4170"/>
                  </a:cubicBezTo>
                  <a:cubicBezTo>
                    <a:pt x="1183" y="4170"/>
                    <a:pt x="1558" y="3872"/>
                    <a:pt x="1513" y="3511"/>
                  </a:cubicBezTo>
                  <a:cubicBezTo>
                    <a:pt x="1637" y="2594"/>
                    <a:pt x="1662" y="1652"/>
                    <a:pt x="1563" y="735"/>
                  </a:cubicBezTo>
                  <a:cubicBezTo>
                    <a:pt x="1538"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1588525" y="3942275"/>
              <a:ext cx="41550" cy="104250"/>
            </a:xfrm>
            <a:custGeom>
              <a:avLst/>
              <a:gdLst/>
              <a:ahLst/>
              <a:cxnLst/>
              <a:rect l="l" t="t" r="r" b="b"/>
              <a:pathLst>
                <a:path w="1662" h="4170" extrusionOk="0">
                  <a:moveTo>
                    <a:pt x="781" y="0"/>
                  </a:moveTo>
                  <a:cubicBezTo>
                    <a:pt x="411" y="0"/>
                    <a:pt x="50" y="242"/>
                    <a:pt x="50" y="735"/>
                  </a:cubicBezTo>
                  <a:cubicBezTo>
                    <a:pt x="25" y="1701"/>
                    <a:pt x="1" y="2792"/>
                    <a:pt x="273" y="3734"/>
                  </a:cubicBezTo>
                  <a:cubicBezTo>
                    <a:pt x="371" y="4045"/>
                    <a:pt x="594" y="4170"/>
                    <a:pt x="825" y="4170"/>
                  </a:cubicBezTo>
                  <a:cubicBezTo>
                    <a:pt x="1182" y="4170"/>
                    <a:pt x="1558" y="3872"/>
                    <a:pt x="1513" y="3511"/>
                  </a:cubicBezTo>
                  <a:cubicBezTo>
                    <a:pt x="1637" y="2594"/>
                    <a:pt x="1661" y="1652"/>
                    <a:pt x="1562" y="735"/>
                  </a:cubicBezTo>
                  <a:cubicBezTo>
                    <a:pt x="1537"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866525" y="3939475"/>
              <a:ext cx="46500" cy="108250"/>
            </a:xfrm>
            <a:custGeom>
              <a:avLst/>
              <a:gdLst/>
              <a:ahLst/>
              <a:cxnLst/>
              <a:rect l="l" t="t" r="r" b="b"/>
              <a:pathLst>
                <a:path w="1860" h="4330" extrusionOk="0">
                  <a:moveTo>
                    <a:pt x="948" y="1"/>
                  </a:moveTo>
                  <a:cubicBezTo>
                    <a:pt x="614" y="1"/>
                    <a:pt x="274" y="187"/>
                    <a:pt x="199" y="549"/>
                  </a:cubicBezTo>
                  <a:cubicBezTo>
                    <a:pt x="1" y="1640"/>
                    <a:pt x="25" y="2755"/>
                    <a:pt x="298" y="3846"/>
                  </a:cubicBezTo>
                  <a:cubicBezTo>
                    <a:pt x="397" y="4168"/>
                    <a:pt x="670" y="4329"/>
                    <a:pt x="943" y="4329"/>
                  </a:cubicBezTo>
                  <a:cubicBezTo>
                    <a:pt x="1215" y="4329"/>
                    <a:pt x="1488" y="4168"/>
                    <a:pt x="1587" y="3846"/>
                  </a:cubicBezTo>
                  <a:cubicBezTo>
                    <a:pt x="1835" y="2755"/>
                    <a:pt x="1860" y="1640"/>
                    <a:pt x="1662" y="549"/>
                  </a:cubicBezTo>
                  <a:cubicBezTo>
                    <a:pt x="1600" y="180"/>
                    <a:pt x="1277" y="1"/>
                    <a:pt x="9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795875" y="3788500"/>
              <a:ext cx="47125" cy="108000"/>
            </a:xfrm>
            <a:custGeom>
              <a:avLst/>
              <a:gdLst/>
              <a:ahLst/>
              <a:cxnLst/>
              <a:rect l="l" t="t" r="r" b="b"/>
              <a:pathLst>
                <a:path w="1885" h="4320" extrusionOk="0">
                  <a:moveTo>
                    <a:pt x="946" y="0"/>
                  </a:moveTo>
                  <a:cubicBezTo>
                    <a:pt x="614" y="0"/>
                    <a:pt x="286" y="180"/>
                    <a:pt x="224" y="539"/>
                  </a:cubicBezTo>
                  <a:cubicBezTo>
                    <a:pt x="1" y="1630"/>
                    <a:pt x="50" y="2770"/>
                    <a:pt x="298" y="3836"/>
                  </a:cubicBezTo>
                  <a:cubicBezTo>
                    <a:pt x="397" y="4159"/>
                    <a:pt x="670" y="4320"/>
                    <a:pt x="943" y="4320"/>
                  </a:cubicBezTo>
                  <a:cubicBezTo>
                    <a:pt x="1215" y="4320"/>
                    <a:pt x="1488" y="4159"/>
                    <a:pt x="1587" y="3836"/>
                  </a:cubicBezTo>
                  <a:cubicBezTo>
                    <a:pt x="1835" y="2770"/>
                    <a:pt x="1885" y="1630"/>
                    <a:pt x="1686" y="539"/>
                  </a:cubicBezTo>
                  <a:cubicBezTo>
                    <a:pt x="1612" y="180"/>
                    <a:pt x="127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1128675" y="3788500"/>
              <a:ext cx="46500" cy="108000"/>
            </a:xfrm>
            <a:custGeom>
              <a:avLst/>
              <a:gdLst/>
              <a:ahLst/>
              <a:cxnLst/>
              <a:rect l="l" t="t" r="r" b="b"/>
              <a:pathLst>
                <a:path w="1860" h="4320" extrusionOk="0">
                  <a:moveTo>
                    <a:pt x="921" y="0"/>
                  </a:moveTo>
                  <a:cubicBezTo>
                    <a:pt x="589" y="0"/>
                    <a:pt x="261" y="180"/>
                    <a:pt x="199" y="539"/>
                  </a:cubicBezTo>
                  <a:cubicBezTo>
                    <a:pt x="1" y="1630"/>
                    <a:pt x="25" y="2770"/>
                    <a:pt x="273" y="3836"/>
                  </a:cubicBezTo>
                  <a:cubicBezTo>
                    <a:pt x="373" y="4159"/>
                    <a:pt x="645" y="4320"/>
                    <a:pt x="918" y="4320"/>
                  </a:cubicBezTo>
                  <a:cubicBezTo>
                    <a:pt x="1191" y="4320"/>
                    <a:pt x="1463" y="4159"/>
                    <a:pt x="1562" y="3836"/>
                  </a:cubicBezTo>
                  <a:cubicBezTo>
                    <a:pt x="1835" y="2770"/>
                    <a:pt x="1860" y="1630"/>
                    <a:pt x="1662" y="539"/>
                  </a:cubicBezTo>
                  <a:cubicBezTo>
                    <a:pt x="1587" y="180"/>
                    <a:pt x="1253" y="0"/>
                    <a:pt x="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704775" y="3945400"/>
              <a:ext cx="42800" cy="93025"/>
            </a:xfrm>
            <a:custGeom>
              <a:avLst/>
              <a:gdLst/>
              <a:ahLst/>
              <a:cxnLst/>
              <a:rect l="l" t="t" r="r" b="b"/>
              <a:pathLst>
                <a:path w="1712" h="3721" extrusionOk="0">
                  <a:moveTo>
                    <a:pt x="938" y="0"/>
                  </a:moveTo>
                  <a:cubicBezTo>
                    <a:pt x="568" y="0"/>
                    <a:pt x="153" y="281"/>
                    <a:pt x="125" y="709"/>
                  </a:cubicBezTo>
                  <a:cubicBezTo>
                    <a:pt x="1" y="1576"/>
                    <a:pt x="100" y="2469"/>
                    <a:pt x="348" y="3312"/>
                  </a:cubicBezTo>
                  <a:cubicBezTo>
                    <a:pt x="434" y="3584"/>
                    <a:pt x="676" y="3721"/>
                    <a:pt x="918" y="3721"/>
                  </a:cubicBezTo>
                  <a:cubicBezTo>
                    <a:pt x="1160" y="3721"/>
                    <a:pt x="1401" y="3584"/>
                    <a:pt x="1488" y="3312"/>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619250" y="3824550"/>
              <a:ext cx="42800" cy="92875"/>
            </a:xfrm>
            <a:custGeom>
              <a:avLst/>
              <a:gdLst/>
              <a:ahLst/>
              <a:cxnLst/>
              <a:rect l="l" t="t" r="r" b="b"/>
              <a:pathLst>
                <a:path w="1712" h="3715" extrusionOk="0">
                  <a:moveTo>
                    <a:pt x="938" y="0"/>
                  </a:moveTo>
                  <a:cubicBezTo>
                    <a:pt x="568" y="0"/>
                    <a:pt x="153" y="281"/>
                    <a:pt x="125" y="709"/>
                  </a:cubicBezTo>
                  <a:cubicBezTo>
                    <a:pt x="1" y="1576"/>
                    <a:pt x="100" y="2469"/>
                    <a:pt x="348" y="3287"/>
                  </a:cubicBezTo>
                  <a:cubicBezTo>
                    <a:pt x="434" y="3572"/>
                    <a:pt x="676" y="3714"/>
                    <a:pt x="918" y="3714"/>
                  </a:cubicBezTo>
                  <a:cubicBezTo>
                    <a:pt x="1160" y="3714"/>
                    <a:pt x="1401" y="3572"/>
                    <a:pt x="1488" y="3287"/>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15">
    <p:spTree>
      <p:nvGrpSpPr>
        <p:cNvPr id="1" name="Shape 513"/>
        <p:cNvGrpSpPr/>
        <p:nvPr/>
      </p:nvGrpSpPr>
      <p:grpSpPr>
        <a:xfrm>
          <a:off x="0" y="0"/>
          <a:ext cx="0" cy="0"/>
          <a:chOff x="0" y="0"/>
          <a:chExt cx="0" cy="0"/>
        </a:xfrm>
      </p:grpSpPr>
      <p:sp>
        <p:nvSpPr>
          <p:cNvPr id="514" name="Google Shape;514;p28"/>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515" name="Google Shape;515;p28"/>
          <p:cNvGrpSpPr/>
          <p:nvPr/>
        </p:nvGrpSpPr>
        <p:grpSpPr>
          <a:xfrm rot="10669231">
            <a:off x="7325587" y="2780532"/>
            <a:ext cx="2281893" cy="2681492"/>
            <a:chOff x="239950" y="1512100"/>
            <a:chExt cx="1886525" cy="1946500"/>
          </a:xfrm>
        </p:grpSpPr>
        <p:sp>
          <p:nvSpPr>
            <p:cNvPr id="516" name="Google Shape;516;p28"/>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 name="Google Shape;520;p28"/>
          <p:cNvSpPr/>
          <p:nvPr/>
        </p:nvSpPr>
        <p:spPr>
          <a:xfrm rot="1360877">
            <a:off x="-1042603" y="3887338"/>
            <a:ext cx="5293987" cy="1969389"/>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rot="-1800123">
            <a:off x="117007" y="3114868"/>
            <a:ext cx="401856" cy="361551"/>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2">
  <p:cSld name="CUSTOM_16">
    <p:spTree>
      <p:nvGrpSpPr>
        <p:cNvPr id="1" name="Shape 522"/>
        <p:cNvGrpSpPr/>
        <p:nvPr/>
      </p:nvGrpSpPr>
      <p:grpSpPr>
        <a:xfrm>
          <a:off x="0" y="0"/>
          <a:ext cx="0" cy="0"/>
          <a:chOff x="0" y="0"/>
          <a:chExt cx="0" cy="0"/>
        </a:xfrm>
      </p:grpSpPr>
      <p:sp>
        <p:nvSpPr>
          <p:cNvPr id="523" name="Google Shape;523;p2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4" name="Google Shape;524;p29"/>
          <p:cNvSpPr/>
          <p:nvPr/>
        </p:nvSpPr>
        <p:spPr>
          <a:xfrm rot="-9387959">
            <a:off x="4975923" y="-501821"/>
            <a:ext cx="5925338" cy="2089794"/>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 name="Google Shape;525;p29"/>
          <p:cNvGrpSpPr/>
          <p:nvPr/>
        </p:nvGrpSpPr>
        <p:grpSpPr>
          <a:xfrm rot="-706009" flipH="1">
            <a:off x="-427950" y="2638260"/>
            <a:ext cx="2637971" cy="3310498"/>
            <a:chOff x="3722300" y="2255100"/>
            <a:chExt cx="2373000" cy="2977975"/>
          </a:xfrm>
        </p:grpSpPr>
        <p:sp>
          <p:nvSpPr>
            <p:cNvPr id="526" name="Google Shape;526;p29"/>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3">
  <p:cSld name="CUSTOM_17">
    <p:spTree>
      <p:nvGrpSpPr>
        <p:cNvPr id="1" name="Shape 529"/>
        <p:cNvGrpSpPr/>
        <p:nvPr/>
      </p:nvGrpSpPr>
      <p:grpSpPr>
        <a:xfrm>
          <a:off x="0" y="0"/>
          <a:ext cx="0" cy="0"/>
          <a:chOff x="0" y="0"/>
          <a:chExt cx="0" cy="0"/>
        </a:xfrm>
      </p:grpSpPr>
      <p:sp>
        <p:nvSpPr>
          <p:cNvPr id="530" name="Google Shape;530;p30"/>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31" name="Google Shape;531;p30"/>
          <p:cNvSpPr/>
          <p:nvPr/>
        </p:nvSpPr>
        <p:spPr>
          <a:xfrm flipH="1">
            <a:off x="-31500" y="4057189"/>
            <a:ext cx="9201150" cy="1371627"/>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flipH="1">
            <a:off x="5248108" y="3505201"/>
            <a:ext cx="3924467" cy="1923530"/>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3" name="Google Shape;533;p30"/>
          <p:cNvGrpSpPr/>
          <p:nvPr/>
        </p:nvGrpSpPr>
        <p:grpSpPr>
          <a:xfrm rot="5562027">
            <a:off x="193047" y="3137403"/>
            <a:ext cx="2192572" cy="2787802"/>
            <a:chOff x="5413186" y="2497462"/>
            <a:chExt cx="2447901" cy="2466965"/>
          </a:xfrm>
        </p:grpSpPr>
        <p:sp>
          <p:nvSpPr>
            <p:cNvPr id="534" name="Google Shape;534;p30"/>
            <p:cNvSpPr/>
            <p:nvPr/>
          </p:nvSpPr>
          <p:spPr>
            <a:xfrm>
              <a:off x="5413186" y="2497462"/>
              <a:ext cx="2447901" cy="246696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0"/>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0"/>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0"/>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0"/>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0"/>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0"/>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0"/>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0"/>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0"/>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30"/>
          <p:cNvSpPr/>
          <p:nvPr/>
        </p:nvSpPr>
        <p:spPr>
          <a:xfrm rot="6501876" flipH="1">
            <a:off x="7104738" y="3885958"/>
            <a:ext cx="401859" cy="361553"/>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548" name="Google Shape;548;p30"/>
          <p:cNvSpPr/>
          <p:nvPr/>
        </p:nvSpPr>
        <p:spPr>
          <a:xfrm rot="6501876" flipH="1">
            <a:off x="2438" y="2885833"/>
            <a:ext cx="401859" cy="361553"/>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2">
  <p:cSld name="CUSTOM_18">
    <p:spTree>
      <p:nvGrpSpPr>
        <p:cNvPr id="1" name="Shape 549"/>
        <p:cNvGrpSpPr/>
        <p:nvPr/>
      </p:nvGrpSpPr>
      <p:grpSpPr>
        <a:xfrm>
          <a:off x="0" y="0"/>
          <a:ext cx="0" cy="0"/>
          <a:chOff x="0" y="0"/>
          <a:chExt cx="0" cy="0"/>
        </a:xfrm>
      </p:grpSpPr>
      <p:sp>
        <p:nvSpPr>
          <p:cNvPr id="550" name="Google Shape;550;p31"/>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p3"/>
          <p:cNvSpPr/>
          <p:nvPr/>
        </p:nvSpPr>
        <p:spPr>
          <a:xfrm rot="-5400480">
            <a:off x="5799994" y="1704624"/>
            <a:ext cx="5115639" cy="1571612"/>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txBox="1">
            <a:spLocks noGrp="1"/>
          </p:cNvSpPr>
          <p:nvPr>
            <p:ph type="title"/>
          </p:nvPr>
        </p:nvSpPr>
        <p:spPr>
          <a:xfrm>
            <a:off x="1495425" y="1903275"/>
            <a:ext cx="3519300" cy="8418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7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3" name="Google Shape;63;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4" name="Google Shape;64;p3"/>
          <p:cNvSpPr txBox="1">
            <a:spLocks noGrp="1"/>
          </p:cNvSpPr>
          <p:nvPr>
            <p:ph type="subTitle" idx="1"/>
          </p:nvPr>
        </p:nvSpPr>
        <p:spPr>
          <a:xfrm>
            <a:off x="1495425" y="2821275"/>
            <a:ext cx="3419400" cy="7047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2300"/>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grpSp>
        <p:nvGrpSpPr>
          <p:cNvPr id="65" name="Google Shape;65;p3"/>
          <p:cNvGrpSpPr/>
          <p:nvPr/>
        </p:nvGrpSpPr>
        <p:grpSpPr>
          <a:xfrm rot="10669099">
            <a:off x="6714413" y="2065427"/>
            <a:ext cx="2879226" cy="3408265"/>
            <a:chOff x="239950" y="1512100"/>
            <a:chExt cx="1886525" cy="1946500"/>
          </a:xfrm>
        </p:grpSpPr>
        <p:sp>
          <p:nvSpPr>
            <p:cNvPr id="66" name="Google Shape;66;p3"/>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rot="10799711" flipH="1">
            <a:off x="5334034" y="-351274"/>
            <a:ext cx="4074537" cy="1788631"/>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rot="-5400000">
            <a:off x="7398320" y="-417171"/>
            <a:ext cx="1810451" cy="2033789"/>
            <a:chOff x="5249744" y="2497475"/>
            <a:chExt cx="2611353" cy="2631715"/>
          </a:xfrm>
        </p:grpSpPr>
        <p:sp>
          <p:nvSpPr>
            <p:cNvPr id="72" name="Google Shape;72;p3"/>
            <p:cNvSpPr/>
            <p:nvPr/>
          </p:nvSpPr>
          <p:spPr>
            <a:xfrm>
              <a:off x="5249744" y="2497475"/>
              <a:ext cx="2611353" cy="263171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3"/>
          <p:cNvSpPr/>
          <p:nvPr/>
        </p:nvSpPr>
        <p:spPr>
          <a:xfrm>
            <a:off x="6248693" y="4456773"/>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170368" y="732498"/>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 name="Google Shape;87;p3"/>
          <p:cNvGrpSpPr/>
          <p:nvPr/>
        </p:nvGrpSpPr>
        <p:grpSpPr>
          <a:xfrm rot="10800000">
            <a:off x="-428321" y="-410287"/>
            <a:ext cx="1782123" cy="2236459"/>
            <a:chOff x="3722300" y="2255100"/>
            <a:chExt cx="2373000" cy="2977975"/>
          </a:xfrm>
        </p:grpSpPr>
        <p:sp>
          <p:nvSpPr>
            <p:cNvPr id="88" name="Google Shape;88;p3"/>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3"/>
          <p:cNvSpPr/>
          <p:nvPr/>
        </p:nvSpPr>
        <p:spPr>
          <a:xfrm rot="-289" flipH="1">
            <a:off x="-1123895" y="3965713"/>
            <a:ext cx="4074537" cy="1788631"/>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19">
    <p:spTree>
      <p:nvGrpSpPr>
        <p:cNvPr id="1" name="Shape 551"/>
        <p:cNvGrpSpPr/>
        <p:nvPr/>
      </p:nvGrpSpPr>
      <p:grpSpPr>
        <a:xfrm>
          <a:off x="0" y="0"/>
          <a:ext cx="0" cy="0"/>
          <a:chOff x="0" y="0"/>
          <a:chExt cx="0" cy="0"/>
        </a:xfrm>
      </p:grpSpPr>
      <p:sp>
        <p:nvSpPr>
          <p:cNvPr id="552" name="Google Shape;552;p32"/>
          <p:cNvSpPr/>
          <p:nvPr/>
        </p:nvSpPr>
        <p:spPr>
          <a:xfrm rot="5400000" flipH="1">
            <a:off x="-1352250" y="1674950"/>
            <a:ext cx="4019074" cy="1371627"/>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rot="10800000">
            <a:off x="-28520" y="9752"/>
            <a:ext cx="9201020" cy="1843223"/>
          </a:xfrm>
          <a:custGeom>
            <a:avLst/>
            <a:gdLst/>
            <a:ahLst/>
            <a:cxnLst/>
            <a:rect l="l" t="t" r="r" b="b"/>
            <a:pathLst>
              <a:path w="284465" h="56372" extrusionOk="0">
                <a:moveTo>
                  <a:pt x="284465" y="29301"/>
                </a:moveTo>
                <a:cubicBezTo>
                  <a:pt x="242422" y="8848"/>
                  <a:pt x="208282" y="24689"/>
                  <a:pt x="180909" y="32024"/>
                </a:cubicBezTo>
                <a:cubicBezTo>
                  <a:pt x="151041" y="40039"/>
                  <a:pt x="128130" y="16598"/>
                  <a:pt x="72666" y="6995"/>
                </a:cubicBezTo>
                <a:cubicBezTo>
                  <a:pt x="32288" y="1"/>
                  <a:pt x="9414" y="13611"/>
                  <a:pt x="0" y="21551"/>
                </a:cubicBezTo>
                <a:lnTo>
                  <a:pt x="0" y="56372"/>
                </a:lnTo>
                <a:lnTo>
                  <a:pt x="284465" y="5637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 name="Google Shape;554;p32"/>
          <p:cNvGrpSpPr/>
          <p:nvPr/>
        </p:nvGrpSpPr>
        <p:grpSpPr>
          <a:xfrm rot="10800000" flipH="1">
            <a:off x="5964806" y="855150"/>
            <a:ext cx="2352942" cy="437700"/>
            <a:chOff x="619250" y="3788500"/>
            <a:chExt cx="1504150" cy="437700"/>
          </a:xfrm>
        </p:grpSpPr>
        <p:sp>
          <p:nvSpPr>
            <p:cNvPr id="555" name="Google Shape;555;p32"/>
            <p:cNvSpPr/>
            <p:nvPr/>
          </p:nvSpPr>
          <p:spPr>
            <a:xfrm>
              <a:off x="1113175" y="4126050"/>
              <a:ext cx="48375" cy="93800"/>
            </a:xfrm>
            <a:custGeom>
              <a:avLst/>
              <a:gdLst/>
              <a:ahLst/>
              <a:cxnLst/>
              <a:rect l="l" t="t" r="r" b="b"/>
              <a:pathLst>
                <a:path w="1935" h="3752" extrusionOk="0">
                  <a:moveTo>
                    <a:pt x="992" y="1"/>
                  </a:moveTo>
                  <a:cubicBezTo>
                    <a:pt x="827" y="1"/>
                    <a:pt x="665" y="57"/>
                    <a:pt x="546" y="176"/>
                  </a:cubicBezTo>
                  <a:cubicBezTo>
                    <a:pt x="1" y="597"/>
                    <a:pt x="174" y="1366"/>
                    <a:pt x="224" y="1961"/>
                  </a:cubicBezTo>
                  <a:cubicBezTo>
                    <a:pt x="298" y="2506"/>
                    <a:pt x="298" y="3225"/>
                    <a:pt x="745" y="3622"/>
                  </a:cubicBezTo>
                  <a:cubicBezTo>
                    <a:pt x="844" y="3708"/>
                    <a:pt x="968" y="3752"/>
                    <a:pt x="1092" y="3752"/>
                  </a:cubicBezTo>
                  <a:cubicBezTo>
                    <a:pt x="1216" y="3752"/>
                    <a:pt x="1340" y="3708"/>
                    <a:pt x="1439" y="3622"/>
                  </a:cubicBezTo>
                  <a:cubicBezTo>
                    <a:pt x="1885" y="3175"/>
                    <a:pt x="1835" y="2457"/>
                    <a:pt x="1860" y="1862"/>
                  </a:cubicBezTo>
                  <a:cubicBezTo>
                    <a:pt x="1885" y="1192"/>
                    <a:pt x="1935" y="473"/>
                    <a:pt x="1315" y="77"/>
                  </a:cubicBezTo>
                  <a:cubicBezTo>
                    <a:pt x="1215" y="27"/>
                    <a:pt x="1103" y="1"/>
                    <a:pt x="9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127990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7" y="3708"/>
                    <a:pt x="1413" y="3622"/>
                  </a:cubicBezTo>
                  <a:cubicBezTo>
                    <a:pt x="1860" y="3175"/>
                    <a:pt x="1835" y="2457"/>
                    <a:pt x="1835" y="1862"/>
                  </a:cubicBezTo>
                  <a:cubicBezTo>
                    <a:pt x="1860"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481300" y="4126050"/>
              <a:ext cx="47750" cy="93800"/>
            </a:xfrm>
            <a:custGeom>
              <a:avLst/>
              <a:gdLst/>
              <a:ahLst/>
              <a:cxnLst/>
              <a:rect l="l" t="t" r="r" b="b"/>
              <a:pathLst>
                <a:path w="1910" h="3752" extrusionOk="0">
                  <a:moveTo>
                    <a:pt x="967" y="1"/>
                  </a:moveTo>
                  <a:cubicBezTo>
                    <a:pt x="802" y="1"/>
                    <a:pt x="640" y="57"/>
                    <a:pt x="522" y="176"/>
                  </a:cubicBezTo>
                  <a:cubicBezTo>
                    <a:pt x="1" y="597"/>
                    <a:pt x="150" y="1366"/>
                    <a:pt x="224" y="1961"/>
                  </a:cubicBezTo>
                  <a:cubicBezTo>
                    <a:pt x="274" y="2506"/>
                    <a:pt x="274" y="3225"/>
                    <a:pt x="745" y="3622"/>
                  </a:cubicBezTo>
                  <a:cubicBezTo>
                    <a:pt x="831" y="3708"/>
                    <a:pt x="955" y="3752"/>
                    <a:pt x="1079" y="3752"/>
                  </a:cubicBezTo>
                  <a:cubicBezTo>
                    <a:pt x="1203" y="3752"/>
                    <a:pt x="1327" y="3708"/>
                    <a:pt x="1414" y="3622"/>
                  </a:cubicBezTo>
                  <a:cubicBezTo>
                    <a:pt x="1860" y="3175"/>
                    <a:pt x="1835" y="2457"/>
                    <a:pt x="1835" y="1862"/>
                  </a:cubicBezTo>
                  <a:cubicBezTo>
                    <a:pt x="1860" y="1192"/>
                    <a:pt x="1910"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1682725" y="4126050"/>
              <a:ext cx="47750" cy="93800"/>
            </a:xfrm>
            <a:custGeom>
              <a:avLst/>
              <a:gdLst/>
              <a:ahLst/>
              <a:cxnLst/>
              <a:rect l="l" t="t" r="r" b="b"/>
              <a:pathLst>
                <a:path w="1910" h="3752" extrusionOk="0">
                  <a:moveTo>
                    <a:pt x="967" y="1"/>
                  </a:moveTo>
                  <a:cubicBezTo>
                    <a:pt x="802" y="1"/>
                    <a:pt x="640" y="57"/>
                    <a:pt x="521" y="176"/>
                  </a:cubicBezTo>
                  <a:cubicBezTo>
                    <a:pt x="1" y="597"/>
                    <a:pt x="149" y="1366"/>
                    <a:pt x="224" y="1961"/>
                  </a:cubicBezTo>
                  <a:cubicBezTo>
                    <a:pt x="273" y="2506"/>
                    <a:pt x="273" y="3225"/>
                    <a:pt x="744" y="3622"/>
                  </a:cubicBezTo>
                  <a:cubicBezTo>
                    <a:pt x="831" y="3708"/>
                    <a:pt x="955" y="3752"/>
                    <a:pt x="1079" y="3752"/>
                  </a:cubicBezTo>
                  <a:cubicBezTo>
                    <a:pt x="1203" y="3752"/>
                    <a:pt x="1327" y="3708"/>
                    <a:pt x="1414" y="3622"/>
                  </a:cubicBezTo>
                  <a:cubicBezTo>
                    <a:pt x="1860" y="3175"/>
                    <a:pt x="1835" y="2457"/>
                    <a:pt x="1835" y="1862"/>
                  </a:cubicBezTo>
                  <a:cubicBezTo>
                    <a:pt x="1860" y="1192"/>
                    <a:pt x="1909" y="473"/>
                    <a:pt x="1290" y="77"/>
                  </a:cubicBezTo>
                  <a:cubicBezTo>
                    <a:pt x="1190" y="27"/>
                    <a:pt x="1078" y="1"/>
                    <a:pt x="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1884150" y="4126050"/>
              <a:ext cx="47750" cy="93800"/>
            </a:xfrm>
            <a:custGeom>
              <a:avLst/>
              <a:gdLst/>
              <a:ahLst/>
              <a:cxnLst/>
              <a:rect l="l" t="t" r="r" b="b"/>
              <a:pathLst>
                <a:path w="1910" h="3752" extrusionOk="0">
                  <a:moveTo>
                    <a:pt x="966" y="1"/>
                  </a:moveTo>
                  <a:cubicBezTo>
                    <a:pt x="802" y="1"/>
                    <a:pt x="639" y="57"/>
                    <a:pt x="521" y="176"/>
                  </a:cubicBezTo>
                  <a:cubicBezTo>
                    <a:pt x="0" y="597"/>
                    <a:pt x="149" y="1366"/>
                    <a:pt x="223" y="1961"/>
                  </a:cubicBezTo>
                  <a:cubicBezTo>
                    <a:pt x="273" y="2506"/>
                    <a:pt x="273" y="3225"/>
                    <a:pt x="744" y="3622"/>
                  </a:cubicBezTo>
                  <a:cubicBezTo>
                    <a:pt x="831" y="3708"/>
                    <a:pt x="955" y="3752"/>
                    <a:pt x="1079" y="3752"/>
                  </a:cubicBezTo>
                  <a:cubicBezTo>
                    <a:pt x="1203" y="3752"/>
                    <a:pt x="1326" y="3708"/>
                    <a:pt x="1413" y="3622"/>
                  </a:cubicBezTo>
                  <a:cubicBezTo>
                    <a:pt x="1859" y="3175"/>
                    <a:pt x="1835" y="2457"/>
                    <a:pt x="1835" y="1862"/>
                  </a:cubicBezTo>
                  <a:cubicBezTo>
                    <a:pt x="1859" y="1192"/>
                    <a:pt x="1909" y="473"/>
                    <a:pt x="1289" y="77"/>
                  </a:cubicBezTo>
                  <a:cubicBezTo>
                    <a:pt x="1189" y="27"/>
                    <a:pt x="1077"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2075025" y="4126050"/>
              <a:ext cx="48375" cy="93800"/>
            </a:xfrm>
            <a:custGeom>
              <a:avLst/>
              <a:gdLst/>
              <a:ahLst/>
              <a:cxnLst/>
              <a:rect l="l" t="t" r="r" b="b"/>
              <a:pathLst>
                <a:path w="1935" h="3752" extrusionOk="0">
                  <a:moveTo>
                    <a:pt x="991" y="1"/>
                  </a:moveTo>
                  <a:cubicBezTo>
                    <a:pt x="827" y="1"/>
                    <a:pt x="664" y="57"/>
                    <a:pt x="546" y="176"/>
                  </a:cubicBezTo>
                  <a:cubicBezTo>
                    <a:pt x="0" y="597"/>
                    <a:pt x="174" y="1366"/>
                    <a:pt x="224" y="1961"/>
                  </a:cubicBezTo>
                  <a:cubicBezTo>
                    <a:pt x="298" y="2506"/>
                    <a:pt x="298" y="3225"/>
                    <a:pt x="744" y="3622"/>
                  </a:cubicBezTo>
                  <a:cubicBezTo>
                    <a:pt x="843" y="3708"/>
                    <a:pt x="967" y="3752"/>
                    <a:pt x="1091" y="3752"/>
                  </a:cubicBezTo>
                  <a:cubicBezTo>
                    <a:pt x="1215" y="3752"/>
                    <a:pt x="1339" y="3708"/>
                    <a:pt x="1438" y="3622"/>
                  </a:cubicBezTo>
                  <a:cubicBezTo>
                    <a:pt x="1884" y="3175"/>
                    <a:pt x="1835" y="2457"/>
                    <a:pt x="1860" y="1862"/>
                  </a:cubicBezTo>
                  <a:cubicBezTo>
                    <a:pt x="1884" y="1192"/>
                    <a:pt x="1934" y="473"/>
                    <a:pt x="1314" y="77"/>
                  </a:cubicBezTo>
                  <a:cubicBezTo>
                    <a:pt x="1214" y="27"/>
                    <a:pt x="1102" y="1"/>
                    <a:pt x="9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968175" y="4125475"/>
              <a:ext cx="53925" cy="100725"/>
            </a:xfrm>
            <a:custGeom>
              <a:avLst/>
              <a:gdLst/>
              <a:ahLst/>
              <a:cxnLst/>
              <a:rect l="l" t="t" r="r" b="b"/>
              <a:pathLst>
                <a:path w="2157" h="4029" extrusionOk="0">
                  <a:moveTo>
                    <a:pt x="1079" y="1"/>
                  </a:moveTo>
                  <a:cubicBezTo>
                    <a:pt x="824" y="1"/>
                    <a:pt x="570" y="124"/>
                    <a:pt x="422" y="372"/>
                  </a:cubicBezTo>
                  <a:cubicBezTo>
                    <a:pt x="0" y="1265"/>
                    <a:pt x="124" y="2232"/>
                    <a:pt x="174" y="3174"/>
                  </a:cubicBezTo>
                  <a:cubicBezTo>
                    <a:pt x="211" y="3744"/>
                    <a:pt x="645" y="4029"/>
                    <a:pt x="1079" y="4029"/>
                  </a:cubicBezTo>
                  <a:cubicBezTo>
                    <a:pt x="1512" y="4029"/>
                    <a:pt x="1946" y="3744"/>
                    <a:pt x="1983" y="3174"/>
                  </a:cubicBezTo>
                  <a:cubicBezTo>
                    <a:pt x="2033" y="2232"/>
                    <a:pt x="2157" y="1265"/>
                    <a:pt x="1735" y="372"/>
                  </a:cubicBezTo>
                  <a:cubicBezTo>
                    <a:pt x="1587" y="124"/>
                    <a:pt x="1333" y="1"/>
                    <a:pt x="10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02700" y="4127075"/>
              <a:ext cx="48350" cy="97275"/>
            </a:xfrm>
            <a:custGeom>
              <a:avLst/>
              <a:gdLst/>
              <a:ahLst/>
              <a:cxnLst/>
              <a:rect l="l" t="t" r="r" b="b"/>
              <a:pathLst>
                <a:path w="1934" h="3891" extrusionOk="0">
                  <a:moveTo>
                    <a:pt x="868" y="0"/>
                  </a:moveTo>
                  <a:cubicBezTo>
                    <a:pt x="526" y="0"/>
                    <a:pt x="186" y="204"/>
                    <a:pt x="75" y="581"/>
                  </a:cubicBezTo>
                  <a:cubicBezTo>
                    <a:pt x="0" y="1126"/>
                    <a:pt x="0" y="1672"/>
                    <a:pt x="100" y="2192"/>
                  </a:cubicBezTo>
                  <a:cubicBezTo>
                    <a:pt x="124" y="2738"/>
                    <a:pt x="124" y="3258"/>
                    <a:pt x="496" y="3705"/>
                  </a:cubicBezTo>
                  <a:cubicBezTo>
                    <a:pt x="620" y="3829"/>
                    <a:pt x="787" y="3890"/>
                    <a:pt x="958" y="3890"/>
                  </a:cubicBezTo>
                  <a:cubicBezTo>
                    <a:pt x="1128" y="3890"/>
                    <a:pt x="1302" y="3829"/>
                    <a:pt x="1438" y="3705"/>
                  </a:cubicBezTo>
                  <a:cubicBezTo>
                    <a:pt x="1860" y="3308"/>
                    <a:pt x="1884" y="2639"/>
                    <a:pt x="1884" y="2093"/>
                  </a:cubicBezTo>
                  <a:cubicBezTo>
                    <a:pt x="1934" y="1523"/>
                    <a:pt x="1810" y="928"/>
                    <a:pt x="1562" y="383"/>
                  </a:cubicBezTo>
                  <a:cubicBezTo>
                    <a:pt x="1400" y="123"/>
                    <a:pt x="1133" y="0"/>
                    <a:pt x="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650250" y="4122225"/>
              <a:ext cx="44025" cy="95150"/>
            </a:xfrm>
            <a:custGeom>
              <a:avLst/>
              <a:gdLst/>
              <a:ahLst/>
              <a:cxnLst/>
              <a:rect l="l" t="t" r="r" b="b"/>
              <a:pathLst>
                <a:path w="1761" h="3806" extrusionOk="0">
                  <a:moveTo>
                    <a:pt x="843" y="0"/>
                  </a:moveTo>
                  <a:cubicBezTo>
                    <a:pt x="651" y="0"/>
                    <a:pt x="459" y="93"/>
                    <a:pt x="347" y="279"/>
                  </a:cubicBezTo>
                  <a:cubicBezTo>
                    <a:pt x="99" y="849"/>
                    <a:pt x="0" y="1469"/>
                    <a:pt x="124" y="2064"/>
                  </a:cubicBezTo>
                  <a:cubicBezTo>
                    <a:pt x="198" y="2585"/>
                    <a:pt x="198" y="3304"/>
                    <a:pt x="645" y="3675"/>
                  </a:cubicBezTo>
                  <a:cubicBezTo>
                    <a:pt x="744" y="3762"/>
                    <a:pt x="868" y="3806"/>
                    <a:pt x="992" y="3806"/>
                  </a:cubicBezTo>
                  <a:cubicBezTo>
                    <a:pt x="1116" y="3806"/>
                    <a:pt x="1240" y="3762"/>
                    <a:pt x="1339" y="3675"/>
                  </a:cubicBezTo>
                  <a:cubicBezTo>
                    <a:pt x="1760" y="3254"/>
                    <a:pt x="1735" y="2610"/>
                    <a:pt x="1735" y="2064"/>
                  </a:cubicBezTo>
                  <a:cubicBezTo>
                    <a:pt x="1735" y="1444"/>
                    <a:pt x="1711" y="825"/>
                    <a:pt x="1339" y="279"/>
                  </a:cubicBezTo>
                  <a:cubicBezTo>
                    <a:pt x="1227" y="93"/>
                    <a:pt x="1035" y="0"/>
                    <a:pt x="8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1044400" y="3942275"/>
              <a:ext cx="42150" cy="104250"/>
            </a:xfrm>
            <a:custGeom>
              <a:avLst/>
              <a:gdLst/>
              <a:ahLst/>
              <a:cxnLst/>
              <a:rect l="l" t="t" r="r" b="b"/>
              <a:pathLst>
                <a:path w="1686" h="4170" extrusionOk="0">
                  <a:moveTo>
                    <a:pt x="793" y="0"/>
                  </a:moveTo>
                  <a:cubicBezTo>
                    <a:pt x="423" y="0"/>
                    <a:pt x="62" y="242"/>
                    <a:pt x="50" y="735"/>
                  </a:cubicBezTo>
                  <a:cubicBezTo>
                    <a:pt x="50" y="1701"/>
                    <a:pt x="0" y="2792"/>
                    <a:pt x="298" y="3734"/>
                  </a:cubicBezTo>
                  <a:cubicBezTo>
                    <a:pt x="385" y="4045"/>
                    <a:pt x="607" y="4170"/>
                    <a:pt x="839" y="4170"/>
                  </a:cubicBezTo>
                  <a:cubicBezTo>
                    <a:pt x="1198" y="4170"/>
                    <a:pt x="1582" y="3872"/>
                    <a:pt x="1537" y="3511"/>
                  </a:cubicBezTo>
                  <a:cubicBezTo>
                    <a:pt x="1661" y="2594"/>
                    <a:pt x="1686" y="1652"/>
                    <a:pt x="1587" y="735"/>
                  </a:cubicBezTo>
                  <a:cubicBezTo>
                    <a:pt x="1549" y="248"/>
                    <a:pt x="1167" y="0"/>
                    <a:pt x="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1216075" y="3942275"/>
              <a:ext cx="41525" cy="104250"/>
            </a:xfrm>
            <a:custGeom>
              <a:avLst/>
              <a:gdLst/>
              <a:ahLst/>
              <a:cxnLst/>
              <a:rect l="l" t="t" r="r" b="b"/>
              <a:pathLst>
                <a:path w="1661" h="4170" extrusionOk="0">
                  <a:moveTo>
                    <a:pt x="780" y="0"/>
                  </a:moveTo>
                  <a:cubicBezTo>
                    <a:pt x="411" y="0"/>
                    <a:pt x="50" y="242"/>
                    <a:pt x="50" y="735"/>
                  </a:cubicBezTo>
                  <a:cubicBezTo>
                    <a:pt x="25" y="1701"/>
                    <a:pt x="0" y="2792"/>
                    <a:pt x="273" y="3734"/>
                  </a:cubicBezTo>
                  <a:cubicBezTo>
                    <a:pt x="370" y="4045"/>
                    <a:pt x="593" y="4170"/>
                    <a:pt x="824" y="4170"/>
                  </a:cubicBezTo>
                  <a:cubicBezTo>
                    <a:pt x="1182" y="4170"/>
                    <a:pt x="1557" y="3872"/>
                    <a:pt x="1512" y="3511"/>
                  </a:cubicBezTo>
                  <a:cubicBezTo>
                    <a:pt x="1636" y="2594"/>
                    <a:pt x="1661" y="1652"/>
                    <a:pt x="1562" y="735"/>
                  </a:cubicBezTo>
                  <a:cubicBezTo>
                    <a:pt x="1537" y="248"/>
                    <a:pt x="1154" y="0"/>
                    <a:pt x="7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1387100" y="3942275"/>
              <a:ext cx="41550" cy="104250"/>
            </a:xfrm>
            <a:custGeom>
              <a:avLst/>
              <a:gdLst/>
              <a:ahLst/>
              <a:cxnLst/>
              <a:rect l="l" t="t" r="r" b="b"/>
              <a:pathLst>
                <a:path w="1662" h="4170" extrusionOk="0">
                  <a:moveTo>
                    <a:pt x="781" y="0"/>
                  </a:moveTo>
                  <a:cubicBezTo>
                    <a:pt x="412" y="0"/>
                    <a:pt x="51" y="242"/>
                    <a:pt x="51" y="735"/>
                  </a:cubicBezTo>
                  <a:cubicBezTo>
                    <a:pt x="26" y="1701"/>
                    <a:pt x="1" y="2792"/>
                    <a:pt x="274" y="3734"/>
                  </a:cubicBezTo>
                  <a:cubicBezTo>
                    <a:pt x="371" y="4045"/>
                    <a:pt x="594" y="4170"/>
                    <a:pt x="825" y="4170"/>
                  </a:cubicBezTo>
                  <a:cubicBezTo>
                    <a:pt x="1183" y="4170"/>
                    <a:pt x="1558" y="3872"/>
                    <a:pt x="1513" y="3511"/>
                  </a:cubicBezTo>
                  <a:cubicBezTo>
                    <a:pt x="1637" y="2594"/>
                    <a:pt x="1662" y="1652"/>
                    <a:pt x="1563" y="735"/>
                  </a:cubicBezTo>
                  <a:cubicBezTo>
                    <a:pt x="1538"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1588525" y="3942275"/>
              <a:ext cx="41550" cy="104250"/>
            </a:xfrm>
            <a:custGeom>
              <a:avLst/>
              <a:gdLst/>
              <a:ahLst/>
              <a:cxnLst/>
              <a:rect l="l" t="t" r="r" b="b"/>
              <a:pathLst>
                <a:path w="1662" h="4170" extrusionOk="0">
                  <a:moveTo>
                    <a:pt x="781" y="0"/>
                  </a:moveTo>
                  <a:cubicBezTo>
                    <a:pt x="411" y="0"/>
                    <a:pt x="50" y="242"/>
                    <a:pt x="50" y="735"/>
                  </a:cubicBezTo>
                  <a:cubicBezTo>
                    <a:pt x="25" y="1701"/>
                    <a:pt x="1" y="2792"/>
                    <a:pt x="273" y="3734"/>
                  </a:cubicBezTo>
                  <a:cubicBezTo>
                    <a:pt x="371" y="4045"/>
                    <a:pt x="594" y="4170"/>
                    <a:pt x="825" y="4170"/>
                  </a:cubicBezTo>
                  <a:cubicBezTo>
                    <a:pt x="1182" y="4170"/>
                    <a:pt x="1558" y="3872"/>
                    <a:pt x="1513" y="3511"/>
                  </a:cubicBezTo>
                  <a:cubicBezTo>
                    <a:pt x="1637" y="2594"/>
                    <a:pt x="1661" y="1652"/>
                    <a:pt x="1562" y="735"/>
                  </a:cubicBezTo>
                  <a:cubicBezTo>
                    <a:pt x="1537" y="248"/>
                    <a:pt x="1155" y="0"/>
                    <a:pt x="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866525" y="3939475"/>
              <a:ext cx="46500" cy="108250"/>
            </a:xfrm>
            <a:custGeom>
              <a:avLst/>
              <a:gdLst/>
              <a:ahLst/>
              <a:cxnLst/>
              <a:rect l="l" t="t" r="r" b="b"/>
              <a:pathLst>
                <a:path w="1860" h="4330" extrusionOk="0">
                  <a:moveTo>
                    <a:pt x="948" y="1"/>
                  </a:moveTo>
                  <a:cubicBezTo>
                    <a:pt x="614" y="1"/>
                    <a:pt x="274" y="187"/>
                    <a:pt x="199" y="549"/>
                  </a:cubicBezTo>
                  <a:cubicBezTo>
                    <a:pt x="1" y="1640"/>
                    <a:pt x="25" y="2755"/>
                    <a:pt x="298" y="3846"/>
                  </a:cubicBezTo>
                  <a:cubicBezTo>
                    <a:pt x="397" y="4168"/>
                    <a:pt x="670" y="4329"/>
                    <a:pt x="943" y="4329"/>
                  </a:cubicBezTo>
                  <a:cubicBezTo>
                    <a:pt x="1215" y="4329"/>
                    <a:pt x="1488" y="4168"/>
                    <a:pt x="1587" y="3846"/>
                  </a:cubicBezTo>
                  <a:cubicBezTo>
                    <a:pt x="1835" y="2755"/>
                    <a:pt x="1860" y="1640"/>
                    <a:pt x="1662" y="549"/>
                  </a:cubicBezTo>
                  <a:cubicBezTo>
                    <a:pt x="1600" y="180"/>
                    <a:pt x="1277" y="1"/>
                    <a:pt x="9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795875" y="3788500"/>
              <a:ext cx="47125" cy="108000"/>
            </a:xfrm>
            <a:custGeom>
              <a:avLst/>
              <a:gdLst/>
              <a:ahLst/>
              <a:cxnLst/>
              <a:rect l="l" t="t" r="r" b="b"/>
              <a:pathLst>
                <a:path w="1885" h="4320" extrusionOk="0">
                  <a:moveTo>
                    <a:pt x="946" y="0"/>
                  </a:moveTo>
                  <a:cubicBezTo>
                    <a:pt x="614" y="0"/>
                    <a:pt x="286" y="180"/>
                    <a:pt x="224" y="539"/>
                  </a:cubicBezTo>
                  <a:cubicBezTo>
                    <a:pt x="1" y="1630"/>
                    <a:pt x="50" y="2770"/>
                    <a:pt x="298" y="3836"/>
                  </a:cubicBezTo>
                  <a:cubicBezTo>
                    <a:pt x="397" y="4159"/>
                    <a:pt x="670" y="4320"/>
                    <a:pt x="943" y="4320"/>
                  </a:cubicBezTo>
                  <a:cubicBezTo>
                    <a:pt x="1215" y="4320"/>
                    <a:pt x="1488" y="4159"/>
                    <a:pt x="1587" y="3836"/>
                  </a:cubicBezTo>
                  <a:cubicBezTo>
                    <a:pt x="1835" y="2770"/>
                    <a:pt x="1885" y="1630"/>
                    <a:pt x="1686" y="539"/>
                  </a:cubicBezTo>
                  <a:cubicBezTo>
                    <a:pt x="1612" y="180"/>
                    <a:pt x="1277" y="0"/>
                    <a:pt x="9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1128675" y="3788500"/>
              <a:ext cx="46500" cy="108000"/>
            </a:xfrm>
            <a:custGeom>
              <a:avLst/>
              <a:gdLst/>
              <a:ahLst/>
              <a:cxnLst/>
              <a:rect l="l" t="t" r="r" b="b"/>
              <a:pathLst>
                <a:path w="1860" h="4320" extrusionOk="0">
                  <a:moveTo>
                    <a:pt x="921" y="0"/>
                  </a:moveTo>
                  <a:cubicBezTo>
                    <a:pt x="589" y="0"/>
                    <a:pt x="261" y="180"/>
                    <a:pt x="199" y="539"/>
                  </a:cubicBezTo>
                  <a:cubicBezTo>
                    <a:pt x="1" y="1630"/>
                    <a:pt x="25" y="2770"/>
                    <a:pt x="273" y="3836"/>
                  </a:cubicBezTo>
                  <a:cubicBezTo>
                    <a:pt x="373" y="4159"/>
                    <a:pt x="645" y="4320"/>
                    <a:pt x="918" y="4320"/>
                  </a:cubicBezTo>
                  <a:cubicBezTo>
                    <a:pt x="1191" y="4320"/>
                    <a:pt x="1463" y="4159"/>
                    <a:pt x="1562" y="3836"/>
                  </a:cubicBezTo>
                  <a:cubicBezTo>
                    <a:pt x="1835" y="2770"/>
                    <a:pt x="1860" y="1630"/>
                    <a:pt x="1662" y="539"/>
                  </a:cubicBezTo>
                  <a:cubicBezTo>
                    <a:pt x="1587" y="180"/>
                    <a:pt x="1253" y="0"/>
                    <a:pt x="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704775" y="3945400"/>
              <a:ext cx="42800" cy="93025"/>
            </a:xfrm>
            <a:custGeom>
              <a:avLst/>
              <a:gdLst/>
              <a:ahLst/>
              <a:cxnLst/>
              <a:rect l="l" t="t" r="r" b="b"/>
              <a:pathLst>
                <a:path w="1712" h="3721" extrusionOk="0">
                  <a:moveTo>
                    <a:pt x="938" y="0"/>
                  </a:moveTo>
                  <a:cubicBezTo>
                    <a:pt x="568" y="0"/>
                    <a:pt x="153" y="281"/>
                    <a:pt x="125" y="709"/>
                  </a:cubicBezTo>
                  <a:cubicBezTo>
                    <a:pt x="1" y="1576"/>
                    <a:pt x="100" y="2469"/>
                    <a:pt x="348" y="3312"/>
                  </a:cubicBezTo>
                  <a:cubicBezTo>
                    <a:pt x="434" y="3584"/>
                    <a:pt x="676" y="3721"/>
                    <a:pt x="918" y="3721"/>
                  </a:cubicBezTo>
                  <a:cubicBezTo>
                    <a:pt x="1160" y="3721"/>
                    <a:pt x="1401" y="3584"/>
                    <a:pt x="1488" y="3312"/>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619250" y="3824550"/>
              <a:ext cx="42800" cy="92875"/>
            </a:xfrm>
            <a:custGeom>
              <a:avLst/>
              <a:gdLst/>
              <a:ahLst/>
              <a:cxnLst/>
              <a:rect l="l" t="t" r="r" b="b"/>
              <a:pathLst>
                <a:path w="1712" h="3715" extrusionOk="0">
                  <a:moveTo>
                    <a:pt x="938" y="0"/>
                  </a:moveTo>
                  <a:cubicBezTo>
                    <a:pt x="568" y="0"/>
                    <a:pt x="153" y="281"/>
                    <a:pt x="125" y="709"/>
                  </a:cubicBezTo>
                  <a:cubicBezTo>
                    <a:pt x="1" y="1576"/>
                    <a:pt x="100" y="2469"/>
                    <a:pt x="348" y="3287"/>
                  </a:cubicBezTo>
                  <a:cubicBezTo>
                    <a:pt x="434" y="3572"/>
                    <a:pt x="676" y="3714"/>
                    <a:pt x="918" y="3714"/>
                  </a:cubicBezTo>
                  <a:cubicBezTo>
                    <a:pt x="1160" y="3714"/>
                    <a:pt x="1401" y="3572"/>
                    <a:pt x="1488" y="3287"/>
                  </a:cubicBezTo>
                  <a:cubicBezTo>
                    <a:pt x="1686" y="2394"/>
                    <a:pt x="1711" y="1428"/>
                    <a:pt x="1513" y="510"/>
                  </a:cubicBezTo>
                  <a:cubicBezTo>
                    <a:pt x="1460" y="153"/>
                    <a:pt x="1211" y="0"/>
                    <a:pt x="9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 name="Google Shape;573;p32"/>
          <p:cNvSpPr txBox="1">
            <a:spLocks noGrp="1"/>
          </p:cNvSpPr>
          <p:nvPr>
            <p:ph type="title"/>
          </p:nvPr>
        </p:nvSpPr>
        <p:spPr>
          <a:xfrm>
            <a:off x="2466150" y="1146700"/>
            <a:ext cx="4012200" cy="14898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96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574" name="Google Shape;574;p32"/>
          <p:cNvSpPr/>
          <p:nvPr/>
        </p:nvSpPr>
        <p:spPr>
          <a:xfrm rot="-9387959">
            <a:off x="4975923" y="-501821"/>
            <a:ext cx="5925338" cy="2089794"/>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rot="10800000" flipH="1">
            <a:off x="-48975" y="9849"/>
            <a:ext cx="5094404" cy="914026"/>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 name="Google Shape;576;p32"/>
          <p:cNvGrpSpPr/>
          <p:nvPr/>
        </p:nvGrpSpPr>
        <p:grpSpPr>
          <a:xfrm rot="-706037" flipH="1">
            <a:off x="-727386" y="2509519"/>
            <a:ext cx="2769353" cy="3427016"/>
            <a:chOff x="3722300" y="2255100"/>
            <a:chExt cx="2373000" cy="2977975"/>
          </a:xfrm>
        </p:grpSpPr>
        <p:sp>
          <p:nvSpPr>
            <p:cNvPr id="577" name="Google Shape;577;p32"/>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32"/>
          <p:cNvSpPr txBox="1"/>
          <p:nvPr/>
        </p:nvSpPr>
        <p:spPr>
          <a:xfrm>
            <a:off x="2452700" y="3721125"/>
            <a:ext cx="3249300" cy="100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rgbClr val="783F04"/>
                </a:solidFill>
                <a:latin typeface="Arimo"/>
                <a:ea typeface="Arimo"/>
                <a:cs typeface="Arimo"/>
                <a:sym typeface="Arimo"/>
              </a:rPr>
              <a:t>CREDITS: This presentation template was created by </a:t>
            </a:r>
            <a:r>
              <a:rPr lang="en" sz="1100">
                <a:solidFill>
                  <a:srgbClr val="783F04"/>
                </a:solidFill>
                <a:uFill>
                  <a:noFill/>
                </a:uFill>
                <a:latin typeface="Arimo"/>
                <a:ea typeface="Arimo"/>
                <a:cs typeface="Arimo"/>
                <a:sym typeface="Arimo"/>
                <a:hlinkClick r:id="rId2">
                  <a:extLst>
                    <a:ext uri="{A12FA001-AC4F-418D-AE19-62706E023703}">
                      <ahyp:hlinkClr xmlns:ahyp="http://schemas.microsoft.com/office/drawing/2018/hyperlinkcolor" val="tx"/>
                    </a:ext>
                  </a:extLst>
                </a:hlinkClick>
              </a:rPr>
              <a:t>Slidesgo</a:t>
            </a:r>
            <a:r>
              <a:rPr lang="en" sz="1100">
                <a:solidFill>
                  <a:srgbClr val="783F04"/>
                </a:solidFill>
                <a:latin typeface="Arimo"/>
                <a:ea typeface="Arimo"/>
                <a:cs typeface="Arimo"/>
                <a:sym typeface="Arimo"/>
              </a:rPr>
              <a:t>, including icons by </a:t>
            </a:r>
            <a:r>
              <a:rPr lang="en" sz="1100">
                <a:solidFill>
                  <a:srgbClr val="783F04"/>
                </a:solidFill>
                <a:uFill>
                  <a:noFill/>
                </a:uFill>
                <a:latin typeface="Arimo"/>
                <a:ea typeface="Arimo"/>
                <a:cs typeface="Arimo"/>
                <a:sym typeface="Arimo"/>
                <a:hlinkClick r:id="rId3">
                  <a:extLst>
                    <a:ext uri="{A12FA001-AC4F-418D-AE19-62706E023703}">
                      <ahyp:hlinkClr xmlns:ahyp="http://schemas.microsoft.com/office/drawing/2018/hyperlinkcolor" val="tx"/>
                    </a:ext>
                  </a:extLst>
                </a:hlinkClick>
              </a:rPr>
              <a:t>Flaticon</a:t>
            </a:r>
            <a:r>
              <a:rPr lang="en" sz="1100">
                <a:solidFill>
                  <a:srgbClr val="783F04"/>
                </a:solidFill>
                <a:latin typeface="Arimo"/>
                <a:ea typeface="Arimo"/>
                <a:cs typeface="Arimo"/>
                <a:sym typeface="Arimo"/>
              </a:rPr>
              <a:t>, and infographics &amp; images by </a:t>
            </a:r>
            <a:r>
              <a:rPr lang="en" sz="1100">
                <a:solidFill>
                  <a:srgbClr val="783F04"/>
                </a:solidFill>
                <a:uFill>
                  <a:noFill/>
                </a:uFill>
                <a:latin typeface="Arimo"/>
                <a:ea typeface="Arimo"/>
                <a:cs typeface="Arimo"/>
                <a:sym typeface="Arimo"/>
                <a:hlinkClick r:id="rId4">
                  <a:extLst>
                    <a:ext uri="{A12FA001-AC4F-418D-AE19-62706E023703}">
                      <ahyp:hlinkClr xmlns:ahyp="http://schemas.microsoft.com/office/drawing/2018/hyperlinkcolor" val="tx"/>
                    </a:ext>
                  </a:extLst>
                </a:hlinkClick>
              </a:rPr>
              <a:t>Freepik</a:t>
            </a:r>
            <a:endParaRPr sz="1100">
              <a:solidFill>
                <a:srgbClr val="783F04"/>
              </a:solidFill>
              <a:latin typeface="Arimo"/>
              <a:ea typeface="Arimo"/>
              <a:cs typeface="Arimo"/>
              <a:sym typeface="Arimo"/>
            </a:endParaRPr>
          </a:p>
        </p:txBody>
      </p:sp>
      <p:sp>
        <p:nvSpPr>
          <p:cNvPr id="581" name="Google Shape;581;p32"/>
          <p:cNvSpPr txBox="1">
            <a:spLocks noGrp="1"/>
          </p:cNvSpPr>
          <p:nvPr>
            <p:ph type="subTitle" idx="1"/>
          </p:nvPr>
        </p:nvSpPr>
        <p:spPr>
          <a:xfrm>
            <a:off x="2466150" y="2561825"/>
            <a:ext cx="2595000" cy="68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582" name="Google Shape;582;p32"/>
          <p:cNvSpPr/>
          <p:nvPr/>
        </p:nvSpPr>
        <p:spPr>
          <a:xfrm rot="6501876" flipH="1">
            <a:off x="1207488" y="1412746"/>
            <a:ext cx="401859" cy="361553"/>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583" name="Google Shape;583;p32"/>
          <p:cNvSpPr/>
          <p:nvPr/>
        </p:nvSpPr>
        <p:spPr>
          <a:xfrm rot="6501876" flipH="1">
            <a:off x="8219163" y="1359721"/>
            <a:ext cx="401859" cy="361553"/>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8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2"/>
        <p:cNvGrpSpPr/>
        <p:nvPr/>
      </p:nvGrpSpPr>
      <p:grpSpPr>
        <a:xfrm>
          <a:off x="0" y="0"/>
          <a:ext cx="0" cy="0"/>
          <a:chOff x="0" y="0"/>
          <a:chExt cx="0" cy="0"/>
        </a:xfrm>
      </p:grpSpPr>
      <p:sp>
        <p:nvSpPr>
          <p:cNvPr id="93" name="Google Shape;93;p4"/>
          <p:cNvSpPr txBox="1">
            <a:spLocks noGrp="1"/>
          </p:cNvSpPr>
          <p:nvPr>
            <p:ph type="title"/>
          </p:nvPr>
        </p:nvSpPr>
        <p:spPr>
          <a:xfrm>
            <a:off x="723900" y="378350"/>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solidFill>
                  <a:srgbClr val="A64D79"/>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4" name="Google Shape;94;p4"/>
          <p:cNvSpPr txBox="1">
            <a:spLocks noGrp="1"/>
          </p:cNvSpPr>
          <p:nvPr>
            <p:ph type="body" idx="1"/>
          </p:nvPr>
        </p:nvSpPr>
        <p:spPr>
          <a:xfrm>
            <a:off x="723900" y="1095375"/>
            <a:ext cx="7696200" cy="347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F8927E"/>
              </a:buClr>
              <a:buSzPts val="1200"/>
              <a:buFont typeface="Livvic"/>
              <a:buAutoNum type="arabicPeriod"/>
              <a:defRPr sz="1200"/>
            </a:lvl1pPr>
            <a:lvl2pPr marL="914400" lvl="1" indent="-304800">
              <a:spcBef>
                <a:spcPts val="1600"/>
              </a:spcBef>
              <a:spcAft>
                <a:spcPts val="0"/>
              </a:spcAft>
              <a:buClr>
                <a:srgbClr val="434343"/>
              </a:buClr>
              <a:buSzPts val="1200"/>
              <a:buFont typeface="Roboto Condensed Light"/>
              <a:buAutoNum type="alphaLcPeriod"/>
              <a:defRPr/>
            </a:lvl2pPr>
            <a:lvl3pPr marL="1371600" lvl="2" indent="-304800">
              <a:spcBef>
                <a:spcPts val="1600"/>
              </a:spcBef>
              <a:spcAft>
                <a:spcPts val="0"/>
              </a:spcAft>
              <a:buClr>
                <a:srgbClr val="434343"/>
              </a:buClr>
              <a:buSzPts val="1200"/>
              <a:buFont typeface="Roboto Condensed Light"/>
              <a:buAutoNum type="romanLcPeriod"/>
              <a:defRPr/>
            </a:lvl3pPr>
            <a:lvl4pPr marL="1828800" lvl="3" indent="-304800">
              <a:spcBef>
                <a:spcPts val="1600"/>
              </a:spcBef>
              <a:spcAft>
                <a:spcPts val="0"/>
              </a:spcAft>
              <a:buClr>
                <a:srgbClr val="434343"/>
              </a:buClr>
              <a:buSzPts val="1200"/>
              <a:buFont typeface="Roboto Condensed Light"/>
              <a:buAutoNum type="arabicPeriod"/>
              <a:defRPr/>
            </a:lvl4pPr>
            <a:lvl5pPr marL="2286000" lvl="4" indent="-304800">
              <a:spcBef>
                <a:spcPts val="1600"/>
              </a:spcBef>
              <a:spcAft>
                <a:spcPts val="0"/>
              </a:spcAft>
              <a:buClr>
                <a:srgbClr val="434343"/>
              </a:buClr>
              <a:buSzPts val="1200"/>
              <a:buFont typeface="Roboto Condensed Light"/>
              <a:buAutoNum type="alphaLcPeriod"/>
              <a:defRPr/>
            </a:lvl5pPr>
            <a:lvl6pPr marL="2743200" lvl="5" indent="-304800">
              <a:spcBef>
                <a:spcPts val="1600"/>
              </a:spcBef>
              <a:spcAft>
                <a:spcPts val="0"/>
              </a:spcAft>
              <a:buClr>
                <a:srgbClr val="434343"/>
              </a:buClr>
              <a:buSzPts val="1200"/>
              <a:buFont typeface="Roboto Condensed Light"/>
              <a:buAutoNum type="romanLcPeriod"/>
              <a:defRPr/>
            </a:lvl6pPr>
            <a:lvl7pPr marL="3200400" lvl="6" indent="-304800">
              <a:spcBef>
                <a:spcPts val="1600"/>
              </a:spcBef>
              <a:spcAft>
                <a:spcPts val="0"/>
              </a:spcAft>
              <a:buClr>
                <a:srgbClr val="434343"/>
              </a:buClr>
              <a:buSzPts val="1200"/>
              <a:buFont typeface="Roboto Condensed Light"/>
              <a:buAutoNum type="arabicPeriod"/>
              <a:defRPr/>
            </a:lvl7pPr>
            <a:lvl8pPr marL="3657600" lvl="7" indent="-304800">
              <a:spcBef>
                <a:spcPts val="1600"/>
              </a:spcBef>
              <a:spcAft>
                <a:spcPts val="0"/>
              </a:spcAft>
              <a:buClr>
                <a:srgbClr val="434343"/>
              </a:buClr>
              <a:buSzPts val="1200"/>
              <a:buFont typeface="Roboto Condensed Light"/>
              <a:buAutoNum type="alphaLcPeriod"/>
              <a:defRPr/>
            </a:lvl8pPr>
            <a:lvl9pPr marL="4114800" lvl="8" indent="-304800">
              <a:spcBef>
                <a:spcPts val="1600"/>
              </a:spcBef>
              <a:spcAft>
                <a:spcPts val="1600"/>
              </a:spcAft>
              <a:buClr>
                <a:srgbClr val="434343"/>
              </a:buClr>
              <a:buSzPts val="1200"/>
              <a:buFont typeface="Roboto Condensed Light"/>
              <a:buAutoNum type="romanLcPeriod"/>
              <a:defRPr/>
            </a:lvl9pPr>
          </a:lstStyle>
          <a:p>
            <a:endParaRPr/>
          </a:p>
        </p:txBody>
      </p:sp>
      <p:sp>
        <p:nvSpPr>
          <p:cNvPr id="95" name="Google Shape;95;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96" name="Google Shape;96;p4"/>
          <p:cNvGrpSpPr/>
          <p:nvPr/>
        </p:nvGrpSpPr>
        <p:grpSpPr>
          <a:xfrm rot="5400000">
            <a:off x="7821089" y="-299162"/>
            <a:ext cx="1433549" cy="1574672"/>
            <a:chOff x="430218" y="1736778"/>
            <a:chExt cx="1398857" cy="1443329"/>
          </a:xfrm>
        </p:grpSpPr>
        <p:sp>
          <p:nvSpPr>
            <p:cNvPr id="97" name="Google Shape;97;p4"/>
            <p:cNvSpPr/>
            <p:nvPr/>
          </p:nvSpPr>
          <p:spPr>
            <a:xfrm>
              <a:off x="506980" y="1782583"/>
              <a:ext cx="1322095" cy="1397524"/>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67774" y="1756594"/>
              <a:ext cx="1210128" cy="133223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49441" y="1736778"/>
              <a:ext cx="1035913" cy="1169142"/>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30218" y="1749309"/>
              <a:ext cx="876842" cy="904815"/>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4"/>
          <p:cNvSpPr/>
          <p:nvPr/>
        </p:nvSpPr>
        <p:spPr>
          <a:xfrm rot="10800000" flipH="1">
            <a:off x="-125525" y="4370061"/>
            <a:ext cx="9450719" cy="1592864"/>
          </a:xfrm>
          <a:custGeom>
            <a:avLst/>
            <a:gdLst/>
            <a:ahLst/>
            <a:cxnLst/>
            <a:rect l="l" t="t" r="r" b="b"/>
            <a:pathLst>
              <a:path w="191922" h="52114" extrusionOk="0">
                <a:moveTo>
                  <a:pt x="159842" y="1"/>
                </a:moveTo>
                <a:cubicBezTo>
                  <a:pt x="154822" y="1"/>
                  <a:pt x="149707" y="739"/>
                  <a:pt x="144921" y="1190"/>
                </a:cubicBezTo>
                <a:cubicBezTo>
                  <a:pt x="134435" y="2206"/>
                  <a:pt x="124122" y="2156"/>
                  <a:pt x="113611" y="2429"/>
                </a:cubicBezTo>
                <a:cubicBezTo>
                  <a:pt x="99729" y="2826"/>
                  <a:pt x="86318" y="5082"/>
                  <a:pt x="72758" y="8453"/>
                </a:cubicBezTo>
                <a:cubicBezTo>
                  <a:pt x="66635" y="9990"/>
                  <a:pt x="60586" y="11924"/>
                  <a:pt x="54265" y="12295"/>
                </a:cubicBezTo>
                <a:cubicBezTo>
                  <a:pt x="53061" y="12372"/>
                  <a:pt x="51854" y="12405"/>
                  <a:pt x="50645" y="12405"/>
                </a:cubicBezTo>
                <a:cubicBezTo>
                  <a:pt x="44439" y="12405"/>
                  <a:pt x="38183" y="11544"/>
                  <a:pt x="31979" y="11378"/>
                </a:cubicBezTo>
                <a:cubicBezTo>
                  <a:pt x="28422" y="11280"/>
                  <a:pt x="23978" y="10842"/>
                  <a:pt x="19564" y="10842"/>
                </a:cubicBezTo>
                <a:cubicBezTo>
                  <a:pt x="15058" y="10842"/>
                  <a:pt x="10584" y="11298"/>
                  <a:pt x="7115" y="13039"/>
                </a:cubicBezTo>
                <a:cubicBezTo>
                  <a:pt x="4562" y="14328"/>
                  <a:pt x="4363" y="15518"/>
                  <a:pt x="3843" y="18567"/>
                </a:cubicBezTo>
                <a:cubicBezTo>
                  <a:pt x="2950" y="23550"/>
                  <a:pt x="1711" y="28706"/>
                  <a:pt x="1488" y="33763"/>
                </a:cubicBezTo>
                <a:cubicBezTo>
                  <a:pt x="1314" y="37283"/>
                  <a:pt x="1562" y="40977"/>
                  <a:pt x="1141" y="44448"/>
                </a:cubicBezTo>
                <a:cubicBezTo>
                  <a:pt x="868" y="46654"/>
                  <a:pt x="1" y="48711"/>
                  <a:pt x="1" y="50942"/>
                </a:cubicBezTo>
                <a:cubicBezTo>
                  <a:pt x="1" y="50298"/>
                  <a:pt x="7561" y="45935"/>
                  <a:pt x="8553" y="45042"/>
                </a:cubicBezTo>
                <a:cubicBezTo>
                  <a:pt x="11255" y="42638"/>
                  <a:pt x="13660" y="39812"/>
                  <a:pt x="16461" y="37457"/>
                </a:cubicBezTo>
                <a:cubicBezTo>
                  <a:pt x="21712" y="33008"/>
                  <a:pt x="27846" y="29322"/>
                  <a:pt x="34651" y="29322"/>
                </a:cubicBezTo>
                <a:cubicBezTo>
                  <a:pt x="34785" y="29322"/>
                  <a:pt x="34919" y="29323"/>
                  <a:pt x="35053" y="29326"/>
                </a:cubicBezTo>
                <a:cubicBezTo>
                  <a:pt x="40879" y="29450"/>
                  <a:pt x="46332" y="32276"/>
                  <a:pt x="51761" y="34606"/>
                </a:cubicBezTo>
                <a:cubicBezTo>
                  <a:pt x="56318" y="36564"/>
                  <a:pt x="60916" y="37328"/>
                  <a:pt x="65543" y="37328"/>
                </a:cubicBezTo>
                <a:cubicBezTo>
                  <a:pt x="81971" y="37328"/>
                  <a:pt x="98755" y="27697"/>
                  <a:pt x="115292" y="27697"/>
                </a:cubicBezTo>
                <a:cubicBezTo>
                  <a:pt x="115914" y="27697"/>
                  <a:pt x="116535" y="27711"/>
                  <a:pt x="117156" y="27739"/>
                </a:cubicBezTo>
                <a:cubicBezTo>
                  <a:pt x="130543" y="28359"/>
                  <a:pt x="139764" y="36688"/>
                  <a:pt x="150573" y="44200"/>
                </a:cubicBezTo>
                <a:cubicBezTo>
                  <a:pt x="160340" y="51017"/>
                  <a:pt x="169289" y="51959"/>
                  <a:pt x="180692" y="51959"/>
                </a:cubicBezTo>
                <a:cubicBezTo>
                  <a:pt x="181532" y="51959"/>
                  <a:pt x="183072" y="52113"/>
                  <a:pt x="184614" y="52113"/>
                </a:cubicBezTo>
                <a:cubicBezTo>
                  <a:pt x="186623" y="52113"/>
                  <a:pt x="188633" y="51851"/>
                  <a:pt x="189096" y="50645"/>
                </a:cubicBezTo>
                <a:cubicBezTo>
                  <a:pt x="189368" y="49678"/>
                  <a:pt x="189145" y="47075"/>
                  <a:pt x="189418" y="45166"/>
                </a:cubicBezTo>
                <a:cubicBezTo>
                  <a:pt x="190385" y="38300"/>
                  <a:pt x="191550" y="32078"/>
                  <a:pt x="191525" y="24938"/>
                </a:cubicBezTo>
                <a:cubicBezTo>
                  <a:pt x="191500" y="20625"/>
                  <a:pt x="191922" y="15295"/>
                  <a:pt x="190459" y="11155"/>
                </a:cubicBezTo>
                <a:cubicBezTo>
                  <a:pt x="189468" y="8379"/>
                  <a:pt x="189517" y="8602"/>
                  <a:pt x="186815" y="7808"/>
                </a:cubicBezTo>
                <a:cubicBezTo>
                  <a:pt x="181287" y="6222"/>
                  <a:pt x="176354" y="3718"/>
                  <a:pt x="170950" y="1735"/>
                </a:cubicBezTo>
                <a:cubicBezTo>
                  <a:pt x="167426" y="428"/>
                  <a:pt x="163661" y="1"/>
                  <a:pt x="159842" y="1"/>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5"/>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5"/>
          <p:cNvSpPr txBox="1">
            <a:spLocks noGrp="1"/>
          </p:cNvSpPr>
          <p:nvPr>
            <p:ph type="body" idx="1"/>
          </p:nvPr>
        </p:nvSpPr>
        <p:spPr>
          <a:xfrm>
            <a:off x="723900" y="1152475"/>
            <a:ext cx="38064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accent2"/>
              </a:buClr>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5"/>
          <p:cNvSpPr txBox="1">
            <a:spLocks noGrp="1"/>
          </p:cNvSpPr>
          <p:nvPr>
            <p:ph type="body" idx="2"/>
          </p:nvPr>
        </p:nvSpPr>
        <p:spPr>
          <a:xfrm>
            <a:off x="4613703" y="1152475"/>
            <a:ext cx="38064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accent2"/>
              </a:buClr>
              <a:buSzPts val="1400"/>
              <a:buChar char="●"/>
              <a:defRPr sz="13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07" name="Google Shape;107;p5"/>
          <p:cNvGrpSpPr/>
          <p:nvPr/>
        </p:nvGrpSpPr>
        <p:grpSpPr>
          <a:xfrm rot="10800000">
            <a:off x="7604666" y="3803260"/>
            <a:ext cx="1834601" cy="1574672"/>
            <a:chOff x="430218" y="1736778"/>
            <a:chExt cx="1398857" cy="1443329"/>
          </a:xfrm>
        </p:grpSpPr>
        <p:sp>
          <p:nvSpPr>
            <p:cNvPr id="108" name="Google Shape;108;p5"/>
            <p:cNvSpPr/>
            <p:nvPr/>
          </p:nvSpPr>
          <p:spPr>
            <a:xfrm>
              <a:off x="506980" y="1782583"/>
              <a:ext cx="1322095" cy="1397524"/>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5"/>
            <p:cNvSpPr/>
            <p:nvPr/>
          </p:nvSpPr>
          <p:spPr>
            <a:xfrm>
              <a:off x="467774" y="1756594"/>
              <a:ext cx="1210128" cy="133223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5"/>
            <p:cNvSpPr/>
            <p:nvPr/>
          </p:nvSpPr>
          <p:spPr>
            <a:xfrm>
              <a:off x="449441" y="1736778"/>
              <a:ext cx="1035913" cy="1169142"/>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5"/>
            <p:cNvSpPr/>
            <p:nvPr/>
          </p:nvSpPr>
          <p:spPr>
            <a:xfrm>
              <a:off x="430218" y="1749309"/>
              <a:ext cx="876842" cy="904815"/>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5"/>
          <p:cNvGrpSpPr/>
          <p:nvPr/>
        </p:nvGrpSpPr>
        <p:grpSpPr>
          <a:xfrm rot="5400000">
            <a:off x="-124227" y="3681379"/>
            <a:ext cx="1696242" cy="1696860"/>
            <a:chOff x="6537235" y="3096171"/>
            <a:chExt cx="1585125" cy="1732374"/>
          </a:xfrm>
        </p:grpSpPr>
        <p:sp>
          <p:nvSpPr>
            <p:cNvPr id="113" name="Google Shape;113;p5"/>
            <p:cNvSpPr/>
            <p:nvPr/>
          </p:nvSpPr>
          <p:spPr>
            <a:xfrm>
              <a:off x="6537235" y="3096171"/>
              <a:ext cx="1585125" cy="1732374"/>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5"/>
            <p:cNvSpPr/>
            <p:nvPr/>
          </p:nvSpPr>
          <p:spPr>
            <a:xfrm>
              <a:off x="7489393" y="4215751"/>
              <a:ext cx="85486" cy="35596"/>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5"/>
            <p:cNvSpPr/>
            <p:nvPr/>
          </p:nvSpPr>
          <p:spPr>
            <a:xfrm>
              <a:off x="7489393" y="4072384"/>
              <a:ext cx="85486" cy="35289"/>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5"/>
            <p:cNvSpPr/>
            <p:nvPr/>
          </p:nvSpPr>
          <p:spPr>
            <a:xfrm>
              <a:off x="7166735" y="4215751"/>
              <a:ext cx="85082" cy="35596"/>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5"/>
            <p:cNvSpPr/>
            <p:nvPr/>
          </p:nvSpPr>
          <p:spPr>
            <a:xfrm>
              <a:off x="7330468" y="4271036"/>
              <a:ext cx="85891" cy="35677"/>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5"/>
            <p:cNvSpPr/>
            <p:nvPr/>
          </p:nvSpPr>
          <p:spPr>
            <a:xfrm>
              <a:off x="7330468" y="4124560"/>
              <a:ext cx="85891" cy="35289"/>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5"/>
            <p:cNvSpPr/>
            <p:nvPr/>
          </p:nvSpPr>
          <p:spPr>
            <a:xfrm>
              <a:off x="7330468" y="4422433"/>
              <a:ext cx="85891" cy="3558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5"/>
            <p:cNvSpPr/>
            <p:nvPr/>
          </p:nvSpPr>
          <p:spPr>
            <a:xfrm>
              <a:off x="7489393" y="4344306"/>
              <a:ext cx="85486" cy="35451"/>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5"/>
            <p:cNvSpPr/>
            <p:nvPr/>
          </p:nvSpPr>
          <p:spPr>
            <a:xfrm>
              <a:off x="7204860" y="4344306"/>
              <a:ext cx="85486" cy="35451"/>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5"/>
            <p:cNvSpPr/>
            <p:nvPr/>
          </p:nvSpPr>
          <p:spPr>
            <a:xfrm>
              <a:off x="7061185" y="4341101"/>
              <a:ext cx="85486" cy="35451"/>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5"/>
            <p:cNvSpPr/>
            <p:nvPr/>
          </p:nvSpPr>
          <p:spPr>
            <a:xfrm>
              <a:off x="7041516" y="4458453"/>
              <a:ext cx="85502" cy="35289"/>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5"/>
            <p:cNvSpPr/>
            <p:nvPr/>
          </p:nvSpPr>
          <p:spPr>
            <a:xfrm>
              <a:off x="7204860" y="4478106"/>
              <a:ext cx="85486" cy="3530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7489393" y="4473136"/>
              <a:ext cx="85486" cy="35451"/>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3"/>
        <p:cNvGrpSpPr/>
        <p:nvPr/>
      </p:nvGrpSpPr>
      <p:grpSpPr>
        <a:xfrm>
          <a:off x="0" y="0"/>
          <a:ext cx="0" cy="0"/>
          <a:chOff x="0" y="0"/>
          <a:chExt cx="0" cy="0"/>
        </a:xfrm>
      </p:grpSpPr>
      <p:sp>
        <p:nvSpPr>
          <p:cNvPr id="194" name="Google Shape;194;p8"/>
          <p:cNvSpPr txBox="1">
            <a:spLocks noGrp="1"/>
          </p:cNvSpPr>
          <p:nvPr>
            <p:ph type="title"/>
          </p:nvPr>
        </p:nvSpPr>
        <p:spPr>
          <a:xfrm>
            <a:off x="2390700" y="247875"/>
            <a:ext cx="4362600" cy="1931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solidFill>
                  <a:srgbClr val="A64D79"/>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95" name="Google Shape;19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196" name="Google Shape;196;p8"/>
          <p:cNvSpPr/>
          <p:nvPr/>
        </p:nvSpPr>
        <p:spPr>
          <a:xfrm rot="185199">
            <a:off x="-1148112" y="4333932"/>
            <a:ext cx="6262009" cy="1238161"/>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flipH="1">
            <a:off x="1771654" y="4048127"/>
            <a:ext cx="7372346" cy="1238226"/>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 name="Google Shape;198;p8"/>
          <p:cNvGrpSpPr/>
          <p:nvPr/>
        </p:nvGrpSpPr>
        <p:grpSpPr>
          <a:xfrm rot="10800000" flipH="1">
            <a:off x="-525568" y="2026776"/>
            <a:ext cx="2516247" cy="3894947"/>
            <a:chOff x="239950" y="1512100"/>
            <a:chExt cx="1886525" cy="1946500"/>
          </a:xfrm>
        </p:grpSpPr>
        <p:sp>
          <p:nvSpPr>
            <p:cNvPr id="199" name="Google Shape;199;p8"/>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8"/>
          <p:cNvGrpSpPr/>
          <p:nvPr/>
        </p:nvGrpSpPr>
        <p:grpSpPr>
          <a:xfrm rot="-5400000">
            <a:off x="6649024" y="-394662"/>
            <a:ext cx="2710071" cy="2861187"/>
            <a:chOff x="5413186" y="2497462"/>
            <a:chExt cx="2447901" cy="2466965"/>
          </a:xfrm>
        </p:grpSpPr>
        <p:sp>
          <p:nvSpPr>
            <p:cNvPr id="204" name="Google Shape;204;p8"/>
            <p:cNvSpPr/>
            <p:nvPr/>
          </p:nvSpPr>
          <p:spPr>
            <a:xfrm>
              <a:off x="5413186" y="2497462"/>
              <a:ext cx="2447901" cy="246696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 name="Google Shape;217;p8"/>
          <p:cNvSpPr/>
          <p:nvPr/>
        </p:nvSpPr>
        <p:spPr>
          <a:xfrm rot="7604286">
            <a:off x="-1462456" y="-129932"/>
            <a:ext cx="3430566" cy="1506100"/>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rot="-3596715">
            <a:off x="7120288" y="3221210"/>
            <a:ext cx="3430713" cy="1506093"/>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8349568" y="3708598"/>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
        <p:nvSpPr>
          <p:cNvPr id="220" name="Google Shape;220;p8"/>
          <p:cNvSpPr/>
          <p:nvPr/>
        </p:nvSpPr>
        <p:spPr>
          <a:xfrm>
            <a:off x="322043" y="703923"/>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21"/>
        <p:cNvGrpSpPr/>
        <p:nvPr/>
      </p:nvGrpSpPr>
      <p:grpSpPr>
        <a:xfrm>
          <a:off x="0" y="0"/>
          <a:ext cx="0" cy="0"/>
          <a:chOff x="0" y="0"/>
          <a:chExt cx="0" cy="0"/>
        </a:xfrm>
      </p:grpSpPr>
      <p:sp>
        <p:nvSpPr>
          <p:cNvPr id="222" name="Google Shape;222;p9"/>
          <p:cNvSpPr txBox="1">
            <a:spLocks noGrp="1"/>
          </p:cNvSpPr>
          <p:nvPr>
            <p:ph type="subTitle" idx="1"/>
          </p:nvPr>
        </p:nvSpPr>
        <p:spPr>
          <a:xfrm>
            <a:off x="723900" y="1517200"/>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23" name="Google Shape;223;p9"/>
          <p:cNvSpPr txBox="1">
            <a:spLocks noGrp="1"/>
          </p:cNvSpPr>
          <p:nvPr>
            <p:ph type="body" idx="2"/>
          </p:nvPr>
        </p:nvSpPr>
        <p:spPr>
          <a:xfrm>
            <a:off x="4939500" y="1058950"/>
            <a:ext cx="3837000" cy="3360300"/>
          </a:xfrm>
          <a:prstGeom prst="rect">
            <a:avLst/>
          </a:prstGeom>
        </p:spPr>
        <p:txBody>
          <a:bodyPr spcFirstLastPara="1" wrap="square" lIns="91425" tIns="91425" rIns="91425" bIns="91425" anchor="ctr"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4" name="Google Shape;22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5" name="Google Shape;225;p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A64D79"/>
              </a:buClr>
              <a:buSzPts val="2800"/>
              <a:buNone/>
              <a:defRPr>
                <a:solidFill>
                  <a:srgbClr val="A64D79"/>
                </a:solidFill>
              </a:defRPr>
            </a:lvl1pPr>
            <a:lvl2pPr lvl="1" rtl="0">
              <a:spcBef>
                <a:spcPts val="0"/>
              </a:spcBef>
              <a:spcAft>
                <a:spcPts val="0"/>
              </a:spcAft>
              <a:buClr>
                <a:srgbClr val="A64D79"/>
              </a:buClr>
              <a:buSzPts val="2800"/>
              <a:buNone/>
              <a:defRPr>
                <a:solidFill>
                  <a:srgbClr val="A64D79"/>
                </a:solidFill>
              </a:defRPr>
            </a:lvl2pPr>
            <a:lvl3pPr lvl="2" rtl="0">
              <a:spcBef>
                <a:spcPts val="0"/>
              </a:spcBef>
              <a:spcAft>
                <a:spcPts val="0"/>
              </a:spcAft>
              <a:buClr>
                <a:srgbClr val="A64D79"/>
              </a:buClr>
              <a:buSzPts val="2800"/>
              <a:buNone/>
              <a:defRPr>
                <a:solidFill>
                  <a:srgbClr val="A64D79"/>
                </a:solidFill>
              </a:defRPr>
            </a:lvl3pPr>
            <a:lvl4pPr lvl="3" rtl="0">
              <a:spcBef>
                <a:spcPts val="0"/>
              </a:spcBef>
              <a:spcAft>
                <a:spcPts val="0"/>
              </a:spcAft>
              <a:buClr>
                <a:srgbClr val="A64D79"/>
              </a:buClr>
              <a:buSzPts val="2800"/>
              <a:buNone/>
              <a:defRPr>
                <a:solidFill>
                  <a:srgbClr val="A64D79"/>
                </a:solidFill>
              </a:defRPr>
            </a:lvl4pPr>
            <a:lvl5pPr lvl="4" rtl="0">
              <a:spcBef>
                <a:spcPts val="0"/>
              </a:spcBef>
              <a:spcAft>
                <a:spcPts val="0"/>
              </a:spcAft>
              <a:buClr>
                <a:srgbClr val="A64D79"/>
              </a:buClr>
              <a:buSzPts val="2800"/>
              <a:buNone/>
              <a:defRPr>
                <a:solidFill>
                  <a:srgbClr val="A64D79"/>
                </a:solidFill>
              </a:defRPr>
            </a:lvl5pPr>
            <a:lvl6pPr lvl="5" rtl="0">
              <a:spcBef>
                <a:spcPts val="0"/>
              </a:spcBef>
              <a:spcAft>
                <a:spcPts val="0"/>
              </a:spcAft>
              <a:buClr>
                <a:srgbClr val="A64D79"/>
              </a:buClr>
              <a:buSzPts val="2800"/>
              <a:buNone/>
              <a:defRPr>
                <a:solidFill>
                  <a:srgbClr val="A64D79"/>
                </a:solidFill>
              </a:defRPr>
            </a:lvl6pPr>
            <a:lvl7pPr lvl="6" rtl="0">
              <a:spcBef>
                <a:spcPts val="0"/>
              </a:spcBef>
              <a:spcAft>
                <a:spcPts val="0"/>
              </a:spcAft>
              <a:buClr>
                <a:srgbClr val="A64D79"/>
              </a:buClr>
              <a:buSzPts val="2800"/>
              <a:buNone/>
              <a:defRPr>
                <a:solidFill>
                  <a:srgbClr val="A64D79"/>
                </a:solidFill>
              </a:defRPr>
            </a:lvl7pPr>
            <a:lvl8pPr lvl="7" rtl="0">
              <a:spcBef>
                <a:spcPts val="0"/>
              </a:spcBef>
              <a:spcAft>
                <a:spcPts val="0"/>
              </a:spcAft>
              <a:buClr>
                <a:srgbClr val="A64D79"/>
              </a:buClr>
              <a:buSzPts val="2800"/>
              <a:buNone/>
              <a:defRPr>
                <a:solidFill>
                  <a:srgbClr val="A64D79"/>
                </a:solidFill>
              </a:defRPr>
            </a:lvl8pPr>
            <a:lvl9pPr lvl="8" rtl="0">
              <a:spcBef>
                <a:spcPts val="0"/>
              </a:spcBef>
              <a:spcAft>
                <a:spcPts val="0"/>
              </a:spcAft>
              <a:buClr>
                <a:srgbClr val="A64D79"/>
              </a:buClr>
              <a:buSzPts val="2800"/>
              <a:buNone/>
              <a:defRPr>
                <a:solidFill>
                  <a:srgbClr val="A64D79"/>
                </a:solidFill>
              </a:defRPr>
            </a:lvl9pPr>
          </a:lstStyle>
          <a:p>
            <a:endParaRPr/>
          </a:p>
        </p:txBody>
      </p:sp>
      <p:sp>
        <p:nvSpPr>
          <p:cNvPr id="226" name="Google Shape;226;p9"/>
          <p:cNvSpPr/>
          <p:nvPr/>
        </p:nvSpPr>
        <p:spPr>
          <a:xfrm>
            <a:off x="0" y="4053700"/>
            <a:ext cx="7542176" cy="1238226"/>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 name="Google Shape;227;p9"/>
          <p:cNvGrpSpPr/>
          <p:nvPr/>
        </p:nvGrpSpPr>
        <p:grpSpPr>
          <a:xfrm rot="5400000" flipH="1">
            <a:off x="7652573" y="3560287"/>
            <a:ext cx="1535065" cy="2376287"/>
            <a:chOff x="239950" y="1512100"/>
            <a:chExt cx="1886525" cy="1946500"/>
          </a:xfrm>
        </p:grpSpPr>
        <p:sp>
          <p:nvSpPr>
            <p:cNvPr id="228" name="Google Shape;228;p9"/>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9"/>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32"/>
        <p:cNvGrpSpPr/>
        <p:nvPr/>
      </p:nvGrpSpPr>
      <p:grpSpPr>
        <a:xfrm>
          <a:off x="0" y="0"/>
          <a:ext cx="0" cy="0"/>
          <a:chOff x="0" y="0"/>
          <a:chExt cx="0" cy="0"/>
        </a:xfrm>
      </p:grpSpPr>
      <p:sp>
        <p:nvSpPr>
          <p:cNvPr id="233" name="Google Shape;233;p10"/>
          <p:cNvSpPr txBox="1">
            <a:spLocks noGrp="1"/>
          </p:cNvSpPr>
          <p:nvPr>
            <p:ph type="body" idx="1"/>
          </p:nvPr>
        </p:nvSpPr>
        <p:spPr>
          <a:xfrm>
            <a:off x="1016550" y="1471750"/>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rgbClr val="A64D79"/>
              </a:buClr>
              <a:buSzPts val="6000"/>
              <a:buFont typeface="Patrick Hand"/>
              <a:buNone/>
              <a:defRPr sz="6000">
                <a:solidFill>
                  <a:srgbClr val="A64D79"/>
                </a:solidFill>
                <a:latin typeface="Patrick Hand"/>
                <a:ea typeface="Patrick Hand"/>
                <a:cs typeface="Patrick Hand"/>
                <a:sym typeface="Patrick Hand"/>
              </a:defRPr>
            </a:lvl1pPr>
          </a:lstStyle>
          <a:p>
            <a:endParaRPr/>
          </a:p>
        </p:txBody>
      </p:sp>
      <p:sp>
        <p:nvSpPr>
          <p:cNvPr id="234" name="Google Shape;2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35" name="Google Shape;235;p10"/>
          <p:cNvGrpSpPr/>
          <p:nvPr/>
        </p:nvGrpSpPr>
        <p:grpSpPr>
          <a:xfrm rot="-5400000">
            <a:off x="6843549" y="-984633"/>
            <a:ext cx="1977659" cy="3052355"/>
            <a:chOff x="5666792" y="1691065"/>
            <a:chExt cx="2447901" cy="3606279"/>
          </a:xfrm>
        </p:grpSpPr>
        <p:sp>
          <p:nvSpPr>
            <p:cNvPr id="236" name="Google Shape;236;p10"/>
            <p:cNvSpPr/>
            <p:nvPr/>
          </p:nvSpPr>
          <p:spPr>
            <a:xfrm>
              <a:off x="5666792" y="1691065"/>
              <a:ext cx="2447901" cy="3606279"/>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0"/>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0"/>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0"/>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0"/>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0"/>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0"/>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0"/>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0"/>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0"/>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0"/>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0"/>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0"/>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10"/>
          <p:cNvSpPr/>
          <p:nvPr/>
        </p:nvSpPr>
        <p:spPr>
          <a:xfrm flipH="1">
            <a:off x="4591019" y="3914775"/>
            <a:ext cx="4552981" cy="1371682"/>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0"/>
          <p:cNvSpPr/>
          <p:nvPr/>
        </p:nvSpPr>
        <p:spPr>
          <a:xfrm>
            <a:off x="311693" y="2000648"/>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rgbClr val="F89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grpSp>
        <p:nvGrpSpPr>
          <p:cNvPr id="251" name="Google Shape;251;p10"/>
          <p:cNvGrpSpPr/>
          <p:nvPr/>
        </p:nvGrpSpPr>
        <p:grpSpPr>
          <a:xfrm rot="10800000" flipH="1">
            <a:off x="-381291" y="2572820"/>
            <a:ext cx="2362495" cy="3008900"/>
            <a:chOff x="239950" y="1512100"/>
            <a:chExt cx="1886525" cy="1946500"/>
          </a:xfrm>
        </p:grpSpPr>
        <p:sp>
          <p:nvSpPr>
            <p:cNvPr id="252" name="Google Shape;252;p10"/>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0"/>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0"/>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0"/>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 name="Google Shape;256;p10"/>
          <p:cNvSpPr/>
          <p:nvPr/>
        </p:nvSpPr>
        <p:spPr>
          <a:xfrm>
            <a:off x="5359943" y="4419836"/>
            <a:ext cx="401851" cy="361547"/>
          </a:xfrm>
          <a:custGeom>
            <a:avLst/>
            <a:gdLst/>
            <a:ahLst/>
            <a:cxnLst/>
            <a:rect l="l" t="t" r="r" b="b"/>
            <a:pathLst>
              <a:path w="11775" h="10594" extrusionOk="0">
                <a:moveTo>
                  <a:pt x="5328" y="0"/>
                </a:moveTo>
                <a:cubicBezTo>
                  <a:pt x="4110" y="0"/>
                  <a:pt x="2888" y="397"/>
                  <a:pt x="1877" y="1191"/>
                </a:cubicBezTo>
                <a:cubicBezTo>
                  <a:pt x="130" y="2614"/>
                  <a:pt x="1" y="5234"/>
                  <a:pt x="842" y="7175"/>
                </a:cubicBezTo>
                <a:cubicBezTo>
                  <a:pt x="1036" y="7563"/>
                  <a:pt x="1262" y="7919"/>
                  <a:pt x="1521" y="8242"/>
                </a:cubicBezTo>
                <a:cubicBezTo>
                  <a:pt x="2136" y="9148"/>
                  <a:pt x="3009" y="9860"/>
                  <a:pt x="4044" y="10280"/>
                </a:cubicBezTo>
                <a:cubicBezTo>
                  <a:pt x="4601" y="10492"/>
                  <a:pt x="5209" y="10593"/>
                  <a:pt x="5827" y="10593"/>
                </a:cubicBezTo>
                <a:cubicBezTo>
                  <a:pt x="7758" y="10593"/>
                  <a:pt x="9785" y="9602"/>
                  <a:pt x="10643" y="7886"/>
                </a:cubicBezTo>
                <a:cubicBezTo>
                  <a:pt x="11775" y="5655"/>
                  <a:pt x="10837" y="2905"/>
                  <a:pt x="8993" y="1385"/>
                </a:cubicBezTo>
                <a:cubicBezTo>
                  <a:pt x="7953" y="462"/>
                  <a:pt x="6642" y="0"/>
                  <a:pt x="5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27BA0"/>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57"/>
        <p:cNvGrpSpPr/>
        <p:nvPr/>
      </p:nvGrpSpPr>
      <p:grpSpPr>
        <a:xfrm>
          <a:off x="0" y="0"/>
          <a:ext cx="0" cy="0"/>
          <a:chOff x="0" y="0"/>
          <a:chExt cx="0" cy="0"/>
        </a:xfrm>
      </p:grpSpPr>
      <p:sp>
        <p:nvSpPr>
          <p:cNvPr id="258" name="Google Shape;258;p11"/>
          <p:cNvSpPr/>
          <p:nvPr/>
        </p:nvSpPr>
        <p:spPr>
          <a:xfrm rot="899908">
            <a:off x="1126376" y="3348350"/>
            <a:ext cx="5703292" cy="2219974"/>
          </a:xfrm>
          <a:custGeom>
            <a:avLst/>
            <a:gdLst/>
            <a:ahLst/>
            <a:cxnLst/>
            <a:rect l="l" t="t" r="r" b="b"/>
            <a:pathLst>
              <a:path w="137236" h="53384" extrusionOk="0">
                <a:moveTo>
                  <a:pt x="124371" y="1"/>
                </a:moveTo>
                <a:cubicBezTo>
                  <a:pt x="123294" y="1"/>
                  <a:pt x="122251" y="139"/>
                  <a:pt x="121296" y="421"/>
                </a:cubicBezTo>
                <a:cubicBezTo>
                  <a:pt x="114627" y="2355"/>
                  <a:pt x="112272" y="12320"/>
                  <a:pt x="105678" y="13163"/>
                </a:cubicBezTo>
                <a:cubicBezTo>
                  <a:pt x="105473" y="13189"/>
                  <a:pt x="105267" y="13201"/>
                  <a:pt x="105059" y="13201"/>
                </a:cubicBezTo>
                <a:cubicBezTo>
                  <a:pt x="102309" y="13201"/>
                  <a:pt x="99370" y="11060"/>
                  <a:pt x="96580" y="10783"/>
                </a:cubicBezTo>
                <a:cubicBezTo>
                  <a:pt x="96045" y="10724"/>
                  <a:pt x="95509" y="10694"/>
                  <a:pt x="94974" y="10694"/>
                </a:cubicBezTo>
                <a:cubicBezTo>
                  <a:pt x="91947" y="10694"/>
                  <a:pt x="88974" y="11637"/>
                  <a:pt x="86466" y="13386"/>
                </a:cubicBezTo>
                <a:cubicBezTo>
                  <a:pt x="79475" y="18291"/>
                  <a:pt x="76236" y="26927"/>
                  <a:pt x="67380" y="26927"/>
                </a:cubicBezTo>
                <a:cubicBezTo>
                  <a:pt x="66658" y="26927"/>
                  <a:pt x="65899" y="26869"/>
                  <a:pt x="65098" y="26748"/>
                </a:cubicBezTo>
                <a:cubicBezTo>
                  <a:pt x="55802" y="25360"/>
                  <a:pt x="49307" y="15593"/>
                  <a:pt x="40060" y="15444"/>
                </a:cubicBezTo>
                <a:cubicBezTo>
                  <a:pt x="39973" y="15442"/>
                  <a:pt x="39886" y="15442"/>
                  <a:pt x="39800" y="15442"/>
                </a:cubicBezTo>
                <a:cubicBezTo>
                  <a:pt x="30208" y="15442"/>
                  <a:pt x="26822" y="23613"/>
                  <a:pt x="21195" y="30590"/>
                </a:cubicBezTo>
                <a:cubicBezTo>
                  <a:pt x="16758" y="36069"/>
                  <a:pt x="12990" y="35325"/>
                  <a:pt x="7263" y="37754"/>
                </a:cubicBezTo>
                <a:cubicBezTo>
                  <a:pt x="4859" y="38771"/>
                  <a:pt x="719" y="44225"/>
                  <a:pt x="0" y="44299"/>
                </a:cubicBezTo>
                <a:cubicBezTo>
                  <a:pt x="1215" y="46654"/>
                  <a:pt x="5553" y="48538"/>
                  <a:pt x="10189" y="49901"/>
                </a:cubicBezTo>
                <a:cubicBezTo>
                  <a:pt x="18926" y="52463"/>
                  <a:pt x="28734" y="53384"/>
                  <a:pt x="38352" y="53384"/>
                </a:cubicBezTo>
                <a:cubicBezTo>
                  <a:pt x="44370" y="53384"/>
                  <a:pt x="50314" y="53023"/>
                  <a:pt x="55876" y="52479"/>
                </a:cubicBezTo>
                <a:cubicBezTo>
                  <a:pt x="77468" y="50348"/>
                  <a:pt x="95391" y="46505"/>
                  <a:pt x="113016" y="32375"/>
                </a:cubicBezTo>
                <a:cubicBezTo>
                  <a:pt x="120106" y="26698"/>
                  <a:pt x="126725" y="19757"/>
                  <a:pt x="133120" y="13188"/>
                </a:cubicBezTo>
                <a:cubicBezTo>
                  <a:pt x="135872" y="10412"/>
                  <a:pt x="137235" y="9296"/>
                  <a:pt x="135153" y="5652"/>
                </a:cubicBezTo>
                <a:cubicBezTo>
                  <a:pt x="133090" y="2016"/>
                  <a:pt x="128487" y="1"/>
                  <a:pt x="124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txBox="1">
            <a:spLocks noGrp="1"/>
          </p:cNvSpPr>
          <p:nvPr>
            <p:ph type="title" hasCustomPrompt="1"/>
          </p:nvPr>
        </p:nvSpPr>
        <p:spPr>
          <a:xfrm>
            <a:off x="311700" y="12585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60" name="Google Shape;260;p11"/>
          <p:cNvSpPr txBox="1">
            <a:spLocks noGrp="1"/>
          </p:cNvSpPr>
          <p:nvPr>
            <p:ph type="body" idx="1"/>
          </p:nvPr>
        </p:nvSpPr>
        <p:spPr>
          <a:xfrm>
            <a:off x="723900" y="2940000"/>
            <a:ext cx="7696200" cy="1300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261" name="Google Shape;26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62" name="Google Shape;262;p11"/>
          <p:cNvSpPr/>
          <p:nvPr/>
        </p:nvSpPr>
        <p:spPr>
          <a:xfrm rot="10800000" flipH="1">
            <a:off x="-57150" y="-436900"/>
            <a:ext cx="9201150" cy="1819257"/>
          </a:xfrm>
          <a:custGeom>
            <a:avLst/>
            <a:gdLst/>
            <a:ahLst/>
            <a:cxnLst/>
            <a:rect l="l" t="t" r="r" b="b"/>
            <a:pathLst>
              <a:path w="285750" h="93451" extrusionOk="0">
                <a:moveTo>
                  <a:pt x="133726" y="1"/>
                </a:moveTo>
                <a:cubicBezTo>
                  <a:pt x="132445" y="1"/>
                  <a:pt x="131155" y="109"/>
                  <a:pt x="129860" y="343"/>
                </a:cubicBezTo>
                <a:cubicBezTo>
                  <a:pt x="121392" y="1886"/>
                  <a:pt x="114425" y="7393"/>
                  <a:pt x="107876" y="12607"/>
                </a:cubicBezTo>
                <a:cubicBezTo>
                  <a:pt x="100117" y="18781"/>
                  <a:pt x="92274" y="26623"/>
                  <a:pt x="82054" y="28125"/>
                </a:cubicBezTo>
                <a:cubicBezTo>
                  <a:pt x="80861" y="28299"/>
                  <a:pt x="79677" y="28380"/>
                  <a:pt x="78503" y="28380"/>
                </a:cubicBezTo>
                <a:cubicBezTo>
                  <a:pt x="70683" y="28380"/>
                  <a:pt x="63268" y="24814"/>
                  <a:pt x="56232" y="21659"/>
                </a:cubicBezTo>
                <a:cubicBezTo>
                  <a:pt x="47430" y="17696"/>
                  <a:pt x="38420" y="13775"/>
                  <a:pt x="28784" y="12357"/>
                </a:cubicBezTo>
                <a:cubicBezTo>
                  <a:pt x="26320" y="11990"/>
                  <a:pt x="23818" y="11796"/>
                  <a:pt x="21317" y="11796"/>
                </a:cubicBezTo>
                <a:cubicBezTo>
                  <a:pt x="15561" y="11796"/>
                  <a:pt x="9811" y="12825"/>
                  <a:pt x="4547" y="15152"/>
                </a:cubicBezTo>
                <a:cubicBezTo>
                  <a:pt x="2962" y="15819"/>
                  <a:pt x="1460" y="16612"/>
                  <a:pt x="0" y="17488"/>
                </a:cubicBezTo>
                <a:lnTo>
                  <a:pt x="0" y="93451"/>
                </a:lnTo>
                <a:lnTo>
                  <a:pt x="285750" y="93451"/>
                </a:lnTo>
                <a:lnTo>
                  <a:pt x="285750" y="24329"/>
                </a:lnTo>
                <a:lnTo>
                  <a:pt x="282413" y="21993"/>
                </a:lnTo>
                <a:cubicBezTo>
                  <a:pt x="273945" y="16111"/>
                  <a:pt x="265602" y="8602"/>
                  <a:pt x="255673" y="5265"/>
                </a:cubicBezTo>
                <a:cubicBezTo>
                  <a:pt x="252717" y="4235"/>
                  <a:pt x="249638" y="3645"/>
                  <a:pt x="246538" y="3645"/>
                </a:cubicBezTo>
                <a:cubicBezTo>
                  <a:pt x="244870" y="3645"/>
                  <a:pt x="243196" y="3816"/>
                  <a:pt x="241532" y="4181"/>
                </a:cubicBezTo>
                <a:cubicBezTo>
                  <a:pt x="237193" y="5182"/>
                  <a:pt x="233105" y="6892"/>
                  <a:pt x="229351" y="9228"/>
                </a:cubicBezTo>
                <a:cubicBezTo>
                  <a:pt x="221508" y="13984"/>
                  <a:pt x="214500" y="20324"/>
                  <a:pt x="206032" y="23953"/>
                </a:cubicBezTo>
                <a:cubicBezTo>
                  <a:pt x="201902" y="25789"/>
                  <a:pt x="197480" y="26707"/>
                  <a:pt x="193064" y="26707"/>
                </a:cubicBezTo>
                <a:cubicBezTo>
                  <a:pt x="188647" y="26707"/>
                  <a:pt x="184236" y="25789"/>
                  <a:pt x="180127" y="23953"/>
                </a:cubicBezTo>
                <a:cubicBezTo>
                  <a:pt x="171575" y="20241"/>
                  <a:pt x="164275" y="14234"/>
                  <a:pt x="156599" y="9061"/>
                </a:cubicBezTo>
                <a:cubicBezTo>
                  <a:pt x="149983" y="4578"/>
                  <a:pt x="142051" y="1"/>
                  <a:pt x="133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 name="Google Shape;263;p11"/>
          <p:cNvGrpSpPr/>
          <p:nvPr/>
        </p:nvGrpSpPr>
        <p:grpSpPr>
          <a:xfrm rot="5400000" flipH="1">
            <a:off x="-123251" y="-693437"/>
            <a:ext cx="2710071" cy="2861187"/>
            <a:chOff x="5413186" y="2497462"/>
            <a:chExt cx="2447901" cy="2466965"/>
          </a:xfrm>
        </p:grpSpPr>
        <p:sp>
          <p:nvSpPr>
            <p:cNvPr id="264" name="Google Shape;264;p11"/>
            <p:cNvSpPr/>
            <p:nvPr/>
          </p:nvSpPr>
          <p:spPr>
            <a:xfrm>
              <a:off x="5413186" y="2497462"/>
              <a:ext cx="2447901" cy="2466965"/>
            </a:xfrm>
            <a:custGeom>
              <a:avLst/>
              <a:gdLst/>
              <a:ahLst/>
              <a:cxnLst/>
              <a:rect l="l" t="t" r="r" b="b"/>
              <a:pathLst>
                <a:path w="53547" h="74295" extrusionOk="0">
                  <a:moveTo>
                    <a:pt x="47027" y="0"/>
                  </a:moveTo>
                  <a:lnTo>
                    <a:pt x="47027" y="0"/>
                  </a:lnTo>
                  <a:cubicBezTo>
                    <a:pt x="48340" y="11205"/>
                    <a:pt x="45366" y="20402"/>
                    <a:pt x="35574" y="26822"/>
                  </a:cubicBezTo>
                  <a:cubicBezTo>
                    <a:pt x="27468" y="32152"/>
                    <a:pt x="17502" y="33417"/>
                    <a:pt x="10412" y="40432"/>
                  </a:cubicBezTo>
                  <a:cubicBezTo>
                    <a:pt x="1" y="50744"/>
                    <a:pt x="447" y="60586"/>
                    <a:pt x="372" y="74071"/>
                  </a:cubicBezTo>
                  <a:cubicBezTo>
                    <a:pt x="3785" y="74227"/>
                    <a:pt x="7223" y="74294"/>
                    <a:pt x="10677" y="74294"/>
                  </a:cubicBezTo>
                  <a:cubicBezTo>
                    <a:pt x="24287" y="74294"/>
                    <a:pt x="38138" y="73251"/>
                    <a:pt x="51563" y="72460"/>
                  </a:cubicBezTo>
                  <a:cubicBezTo>
                    <a:pt x="50571" y="58355"/>
                    <a:pt x="51910" y="44026"/>
                    <a:pt x="51861" y="29921"/>
                  </a:cubicBezTo>
                  <a:cubicBezTo>
                    <a:pt x="51836" y="19212"/>
                    <a:pt x="53546" y="8230"/>
                    <a:pt x="47027"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a:off x="6883600" y="4018325"/>
              <a:ext cx="132025" cy="54975"/>
            </a:xfrm>
            <a:custGeom>
              <a:avLst/>
              <a:gdLst/>
              <a:ahLst/>
              <a:cxnLst/>
              <a:rect l="l" t="t" r="r" b="b"/>
              <a:pathLst>
                <a:path w="5281" h="2199" extrusionOk="0">
                  <a:moveTo>
                    <a:pt x="1850" y="1"/>
                  </a:moveTo>
                  <a:cubicBezTo>
                    <a:pt x="1587" y="1"/>
                    <a:pt x="1324" y="26"/>
                    <a:pt x="1066" y="72"/>
                  </a:cubicBezTo>
                  <a:cubicBezTo>
                    <a:pt x="0" y="295"/>
                    <a:pt x="174" y="1733"/>
                    <a:pt x="1066" y="2031"/>
                  </a:cubicBezTo>
                  <a:cubicBezTo>
                    <a:pt x="1457" y="2142"/>
                    <a:pt x="1875" y="2198"/>
                    <a:pt x="2300" y="2198"/>
                  </a:cubicBezTo>
                  <a:cubicBezTo>
                    <a:pt x="2442" y="2198"/>
                    <a:pt x="2584" y="2192"/>
                    <a:pt x="2727" y="2179"/>
                  </a:cubicBezTo>
                  <a:cubicBezTo>
                    <a:pt x="3272" y="2179"/>
                    <a:pt x="3818" y="2155"/>
                    <a:pt x="4363" y="2080"/>
                  </a:cubicBezTo>
                  <a:cubicBezTo>
                    <a:pt x="5280" y="1907"/>
                    <a:pt x="5132" y="593"/>
                    <a:pt x="4363" y="345"/>
                  </a:cubicBezTo>
                  <a:cubicBezTo>
                    <a:pt x="3818" y="221"/>
                    <a:pt x="3272" y="122"/>
                    <a:pt x="2727" y="97"/>
                  </a:cubicBezTo>
                  <a:cubicBezTo>
                    <a:pt x="2439" y="32"/>
                    <a:pt x="2144" y="1"/>
                    <a:pt x="18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a:off x="6883600" y="3796925"/>
              <a:ext cx="132025" cy="54500"/>
            </a:xfrm>
            <a:custGeom>
              <a:avLst/>
              <a:gdLst/>
              <a:ahLst/>
              <a:cxnLst/>
              <a:rect l="l" t="t" r="r" b="b"/>
              <a:pathLst>
                <a:path w="5281" h="2180" extrusionOk="0">
                  <a:moveTo>
                    <a:pt x="1836" y="1"/>
                  </a:moveTo>
                  <a:cubicBezTo>
                    <a:pt x="1578" y="1"/>
                    <a:pt x="1319" y="19"/>
                    <a:pt x="1066" y="54"/>
                  </a:cubicBezTo>
                  <a:cubicBezTo>
                    <a:pt x="0" y="277"/>
                    <a:pt x="174" y="1715"/>
                    <a:pt x="1066" y="2037"/>
                  </a:cubicBezTo>
                  <a:cubicBezTo>
                    <a:pt x="1452" y="2129"/>
                    <a:pt x="1866" y="2180"/>
                    <a:pt x="2286" y="2180"/>
                  </a:cubicBezTo>
                  <a:cubicBezTo>
                    <a:pt x="2432" y="2180"/>
                    <a:pt x="2580" y="2174"/>
                    <a:pt x="2727" y="2161"/>
                  </a:cubicBezTo>
                  <a:cubicBezTo>
                    <a:pt x="2856" y="2167"/>
                    <a:pt x="2985" y="2170"/>
                    <a:pt x="3113" y="2170"/>
                  </a:cubicBezTo>
                  <a:cubicBezTo>
                    <a:pt x="3530" y="2170"/>
                    <a:pt x="3947" y="2137"/>
                    <a:pt x="4363" y="2062"/>
                  </a:cubicBezTo>
                  <a:cubicBezTo>
                    <a:pt x="5280" y="1888"/>
                    <a:pt x="5132" y="599"/>
                    <a:pt x="4363" y="351"/>
                  </a:cubicBezTo>
                  <a:cubicBezTo>
                    <a:pt x="3818" y="202"/>
                    <a:pt x="3272" y="128"/>
                    <a:pt x="2727" y="78"/>
                  </a:cubicBezTo>
                  <a:cubicBezTo>
                    <a:pt x="2435" y="25"/>
                    <a:pt x="2135" y="1"/>
                    <a:pt x="1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a:off x="6385325" y="4018325"/>
              <a:ext cx="131400" cy="54975"/>
            </a:xfrm>
            <a:custGeom>
              <a:avLst/>
              <a:gdLst/>
              <a:ahLst/>
              <a:cxnLst/>
              <a:rect l="l" t="t" r="r" b="b"/>
              <a:pathLst>
                <a:path w="5256" h="2199" extrusionOk="0">
                  <a:moveTo>
                    <a:pt x="1825" y="1"/>
                  </a:moveTo>
                  <a:cubicBezTo>
                    <a:pt x="1562" y="1"/>
                    <a:pt x="1299" y="26"/>
                    <a:pt x="1041" y="72"/>
                  </a:cubicBezTo>
                  <a:cubicBezTo>
                    <a:pt x="0" y="295"/>
                    <a:pt x="149" y="1733"/>
                    <a:pt x="1041" y="2031"/>
                  </a:cubicBezTo>
                  <a:cubicBezTo>
                    <a:pt x="1450" y="2142"/>
                    <a:pt x="1873" y="2198"/>
                    <a:pt x="2289" y="2198"/>
                  </a:cubicBezTo>
                  <a:cubicBezTo>
                    <a:pt x="2428" y="2198"/>
                    <a:pt x="2566" y="2192"/>
                    <a:pt x="2702" y="2179"/>
                  </a:cubicBezTo>
                  <a:cubicBezTo>
                    <a:pt x="3248" y="2179"/>
                    <a:pt x="3818" y="2155"/>
                    <a:pt x="4338" y="2080"/>
                  </a:cubicBezTo>
                  <a:cubicBezTo>
                    <a:pt x="5256" y="1907"/>
                    <a:pt x="5132" y="593"/>
                    <a:pt x="4338" y="345"/>
                  </a:cubicBezTo>
                  <a:cubicBezTo>
                    <a:pt x="3818" y="221"/>
                    <a:pt x="3273" y="122"/>
                    <a:pt x="2702" y="97"/>
                  </a:cubicBezTo>
                  <a:cubicBezTo>
                    <a:pt x="2414" y="32"/>
                    <a:pt x="2120" y="1"/>
                    <a:pt x="18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1"/>
            <p:cNvSpPr/>
            <p:nvPr/>
          </p:nvSpPr>
          <p:spPr>
            <a:xfrm>
              <a:off x="6638175" y="4103700"/>
              <a:ext cx="132650" cy="55100"/>
            </a:xfrm>
            <a:custGeom>
              <a:avLst/>
              <a:gdLst/>
              <a:ahLst/>
              <a:cxnLst/>
              <a:rect l="l" t="t" r="r" b="b"/>
              <a:pathLst>
                <a:path w="5306" h="2204" extrusionOk="0">
                  <a:moveTo>
                    <a:pt x="1837" y="0"/>
                  </a:moveTo>
                  <a:cubicBezTo>
                    <a:pt x="1578" y="0"/>
                    <a:pt x="1320" y="19"/>
                    <a:pt x="1066" y="53"/>
                  </a:cubicBezTo>
                  <a:cubicBezTo>
                    <a:pt x="0" y="301"/>
                    <a:pt x="174" y="1739"/>
                    <a:pt x="1066" y="2037"/>
                  </a:cubicBezTo>
                  <a:cubicBezTo>
                    <a:pt x="1475" y="2148"/>
                    <a:pt x="1884" y="2204"/>
                    <a:pt x="2304" y="2204"/>
                  </a:cubicBezTo>
                  <a:cubicBezTo>
                    <a:pt x="2444" y="2204"/>
                    <a:pt x="2585" y="2198"/>
                    <a:pt x="2727" y="2185"/>
                  </a:cubicBezTo>
                  <a:cubicBezTo>
                    <a:pt x="3273" y="2185"/>
                    <a:pt x="3818" y="2161"/>
                    <a:pt x="4363" y="2086"/>
                  </a:cubicBezTo>
                  <a:cubicBezTo>
                    <a:pt x="5305" y="1913"/>
                    <a:pt x="5157" y="599"/>
                    <a:pt x="4363" y="351"/>
                  </a:cubicBezTo>
                  <a:cubicBezTo>
                    <a:pt x="3818" y="227"/>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p:nvPr/>
          </p:nvSpPr>
          <p:spPr>
            <a:xfrm>
              <a:off x="6638175" y="3877500"/>
              <a:ext cx="132650" cy="54500"/>
            </a:xfrm>
            <a:custGeom>
              <a:avLst/>
              <a:gdLst/>
              <a:ahLst/>
              <a:cxnLst/>
              <a:rect l="l" t="t" r="r" b="b"/>
              <a:pathLst>
                <a:path w="5306" h="2180" extrusionOk="0">
                  <a:moveTo>
                    <a:pt x="1837" y="0"/>
                  </a:moveTo>
                  <a:cubicBezTo>
                    <a:pt x="1578" y="0"/>
                    <a:pt x="1320" y="19"/>
                    <a:pt x="1066" y="53"/>
                  </a:cubicBezTo>
                  <a:cubicBezTo>
                    <a:pt x="0" y="276"/>
                    <a:pt x="174" y="1714"/>
                    <a:pt x="1066" y="2036"/>
                  </a:cubicBezTo>
                  <a:cubicBezTo>
                    <a:pt x="1471" y="2128"/>
                    <a:pt x="1875" y="2179"/>
                    <a:pt x="2290" y="2179"/>
                  </a:cubicBezTo>
                  <a:cubicBezTo>
                    <a:pt x="2434" y="2179"/>
                    <a:pt x="2580" y="2173"/>
                    <a:pt x="2727" y="2160"/>
                  </a:cubicBezTo>
                  <a:cubicBezTo>
                    <a:pt x="2856" y="2166"/>
                    <a:pt x="2985" y="2169"/>
                    <a:pt x="3114" y="2169"/>
                  </a:cubicBezTo>
                  <a:cubicBezTo>
                    <a:pt x="3530" y="2169"/>
                    <a:pt x="3947" y="2137"/>
                    <a:pt x="4363" y="2061"/>
                  </a:cubicBezTo>
                  <a:cubicBezTo>
                    <a:pt x="5305" y="1888"/>
                    <a:pt x="5157" y="574"/>
                    <a:pt x="4363" y="351"/>
                  </a:cubicBezTo>
                  <a:cubicBezTo>
                    <a:pt x="3818" y="202"/>
                    <a:pt x="3273" y="128"/>
                    <a:pt x="2727" y="78"/>
                  </a:cubicBezTo>
                  <a:cubicBezTo>
                    <a:pt x="2435"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1"/>
            <p:cNvSpPr/>
            <p:nvPr/>
          </p:nvSpPr>
          <p:spPr>
            <a:xfrm>
              <a:off x="6638175" y="4337500"/>
              <a:ext cx="132650" cy="54950"/>
            </a:xfrm>
            <a:custGeom>
              <a:avLst/>
              <a:gdLst/>
              <a:ahLst/>
              <a:cxnLst/>
              <a:rect l="l" t="t" r="r" b="b"/>
              <a:pathLst>
                <a:path w="5306" h="2198" extrusionOk="0">
                  <a:moveTo>
                    <a:pt x="1850" y="0"/>
                  </a:moveTo>
                  <a:cubicBezTo>
                    <a:pt x="1587" y="0"/>
                    <a:pt x="1324" y="25"/>
                    <a:pt x="1066" y="72"/>
                  </a:cubicBezTo>
                  <a:cubicBezTo>
                    <a:pt x="0" y="295"/>
                    <a:pt x="174" y="1733"/>
                    <a:pt x="1066" y="2030"/>
                  </a:cubicBezTo>
                  <a:cubicBezTo>
                    <a:pt x="1475" y="2142"/>
                    <a:pt x="1884" y="2198"/>
                    <a:pt x="2304" y="2198"/>
                  </a:cubicBezTo>
                  <a:cubicBezTo>
                    <a:pt x="2444" y="2198"/>
                    <a:pt x="2585" y="2191"/>
                    <a:pt x="2727" y="2179"/>
                  </a:cubicBezTo>
                  <a:cubicBezTo>
                    <a:pt x="3273" y="2179"/>
                    <a:pt x="3818" y="2154"/>
                    <a:pt x="4363" y="2080"/>
                  </a:cubicBezTo>
                  <a:cubicBezTo>
                    <a:pt x="5305" y="1906"/>
                    <a:pt x="5157" y="593"/>
                    <a:pt x="4363" y="345"/>
                  </a:cubicBezTo>
                  <a:cubicBezTo>
                    <a:pt x="3818" y="221"/>
                    <a:pt x="3273" y="122"/>
                    <a:pt x="2727" y="97"/>
                  </a:cubicBezTo>
                  <a:cubicBezTo>
                    <a:pt x="2439" y="31"/>
                    <a:pt x="2145" y="0"/>
                    <a:pt x="1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1"/>
            <p:cNvSpPr/>
            <p:nvPr/>
          </p:nvSpPr>
          <p:spPr>
            <a:xfrm>
              <a:off x="6883600" y="4216850"/>
              <a:ext cx="132025" cy="54750"/>
            </a:xfrm>
            <a:custGeom>
              <a:avLst/>
              <a:gdLst/>
              <a:ahLst/>
              <a:cxnLst/>
              <a:rect l="l" t="t" r="r" b="b"/>
              <a:pathLst>
                <a:path w="5281" h="2190" extrusionOk="0">
                  <a:moveTo>
                    <a:pt x="1794" y="1"/>
                  </a:moveTo>
                  <a:cubicBezTo>
                    <a:pt x="1549" y="1"/>
                    <a:pt x="1305" y="21"/>
                    <a:pt x="1066" y="64"/>
                  </a:cubicBezTo>
                  <a:cubicBezTo>
                    <a:pt x="0" y="287"/>
                    <a:pt x="174" y="1725"/>
                    <a:pt x="1066" y="2022"/>
                  </a:cubicBezTo>
                  <a:cubicBezTo>
                    <a:pt x="1457" y="2134"/>
                    <a:pt x="1875" y="2190"/>
                    <a:pt x="2300" y="2190"/>
                  </a:cubicBezTo>
                  <a:cubicBezTo>
                    <a:pt x="2442" y="2190"/>
                    <a:pt x="2584" y="2184"/>
                    <a:pt x="2727" y="2171"/>
                  </a:cubicBezTo>
                  <a:cubicBezTo>
                    <a:pt x="2824" y="2175"/>
                    <a:pt x="2920" y="2178"/>
                    <a:pt x="3017" y="2178"/>
                  </a:cubicBezTo>
                  <a:cubicBezTo>
                    <a:pt x="3466" y="2178"/>
                    <a:pt x="3914" y="2133"/>
                    <a:pt x="4363" y="2072"/>
                  </a:cubicBezTo>
                  <a:cubicBezTo>
                    <a:pt x="5280" y="1898"/>
                    <a:pt x="5132" y="585"/>
                    <a:pt x="4363" y="337"/>
                  </a:cubicBezTo>
                  <a:cubicBezTo>
                    <a:pt x="3818" y="213"/>
                    <a:pt x="3272" y="114"/>
                    <a:pt x="2727" y="89"/>
                  </a:cubicBezTo>
                  <a:cubicBezTo>
                    <a:pt x="2421" y="33"/>
                    <a:pt x="2107" y="1"/>
                    <a:pt x="17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1"/>
            <p:cNvSpPr/>
            <p:nvPr/>
          </p:nvSpPr>
          <p:spPr>
            <a:xfrm>
              <a:off x="6444200" y="4216850"/>
              <a:ext cx="132025" cy="54750"/>
            </a:xfrm>
            <a:custGeom>
              <a:avLst/>
              <a:gdLst/>
              <a:ahLst/>
              <a:cxnLst/>
              <a:rect l="l" t="t" r="r" b="b"/>
              <a:pathLst>
                <a:path w="5281" h="2190" extrusionOk="0">
                  <a:moveTo>
                    <a:pt x="1769" y="1"/>
                  </a:moveTo>
                  <a:cubicBezTo>
                    <a:pt x="1524" y="1"/>
                    <a:pt x="1281" y="21"/>
                    <a:pt x="1041" y="64"/>
                  </a:cubicBezTo>
                  <a:cubicBezTo>
                    <a:pt x="0" y="287"/>
                    <a:pt x="149" y="1725"/>
                    <a:pt x="1041" y="2022"/>
                  </a:cubicBezTo>
                  <a:cubicBezTo>
                    <a:pt x="1450" y="2134"/>
                    <a:pt x="1873" y="2190"/>
                    <a:pt x="2289" y="2190"/>
                  </a:cubicBezTo>
                  <a:cubicBezTo>
                    <a:pt x="2428" y="2190"/>
                    <a:pt x="2566" y="2184"/>
                    <a:pt x="2702" y="2171"/>
                  </a:cubicBezTo>
                  <a:cubicBezTo>
                    <a:pt x="2799" y="2175"/>
                    <a:pt x="2896" y="2178"/>
                    <a:pt x="2992" y="2178"/>
                  </a:cubicBezTo>
                  <a:cubicBezTo>
                    <a:pt x="3441" y="2178"/>
                    <a:pt x="3890" y="2133"/>
                    <a:pt x="4338" y="2072"/>
                  </a:cubicBezTo>
                  <a:cubicBezTo>
                    <a:pt x="5281" y="1898"/>
                    <a:pt x="5132" y="585"/>
                    <a:pt x="4338" y="337"/>
                  </a:cubicBezTo>
                  <a:cubicBezTo>
                    <a:pt x="3793" y="213"/>
                    <a:pt x="3248" y="114"/>
                    <a:pt x="2702" y="89"/>
                  </a:cubicBezTo>
                  <a:cubicBezTo>
                    <a:pt x="2396" y="33"/>
                    <a:pt x="2082" y="1"/>
                    <a:pt x="1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6222325" y="4211900"/>
              <a:ext cx="132025" cy="54750"/>
            </a:xfrm>
            <a:custGeom>
              <a:avLst/>
              <a:gdLst/>
              <a:ahLst/>
              <a:cxnLst/>
              <a:rect l="l" t="t" r="r" b="b"/>
              <a:pathLst>
                <a:path w="5281" h="2190" extrusionOk="0">
                  <a:moveTo>
                    <a:pt x="1782" y="1"/>
                  </a:moveTo>
                  <a:cubicBezTo>
                    <a:pt x="1537" y="1"/>
                    <a:pt x="1292" y="20"/>
                    <a:pt x="1042" y="64"/>
                  </a:cubicBezTo>
                  <a:cubicBezTo>
                    <a:pt x="1" y="287"/>
                    <a:pt x="174" y="1725"/>
                    <a:pt x="1042" y="2022"/>
                  </a:cubicBezTo>
                  <a:cubicBezTo>
                    <a:pt x="1451" y="2134"/>
                    <a:pt x="1874" y="2189"/>
                    <a:pt x="2300" y="2189"/>
                  </a:cubicBezTo>
                  <a:cubicBezTo>
                    <a:pt x="2442" y="2189"/>
                    <a:pt x="2585" y="2183"/>
                    <a:pt x="2727" y="2171"/>
                  </a:cubicBezTo>
                  <a:cubicBezTo>
                    <a:pt x="3273" y="2171"/>
                    <a:pt x="3818" y="2146"/>
                    <a:pt x="4364" y="2072"/>
                  </a:cubicBezTo>
                  <a:cubicBezTo>
                    <a:pt x="5281" y="1898"/>
                    <a:pt x="5132" y="584"/>
                    <a:pt x="4364" y="336"/>
                  </a:cubicBezTo>
                  <a:cubicBezTo>
                    <a:pt x="3818" y="212"/>
                    <a:pt x="3273" y="113"/>
                    <a:pt x="2727" y="88"/>
                  </a:cubicBezTo>
                  <a:cubicBezTo>
                    <a:pt x="2407" y="33"/>
                    <a:pt x="2095" y="1"/>
                    <a:pt x="17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6191950" y="4393125"/>
              <a:ext cx="132050" cy="54500"/>
            </a:xfrm>
            <a:custGeom>
              <a:avLst/>
              <a:gdLst/>
              <a:ahLst/>
              <a:cxnLst/>
              <a:rect l="l" t="t" r="r" b="b"/>
              <a:pathLst>
                <a:path w="5282" h="2180" extrusionOk="0">
                  <a:moveTo>
                    <a:pt x="1837" y="0"/>
                  </a:moveTo>
                  <a:cubicBezTo>
                    <a:pt x="1578" y="0"/>
                    <a:pt x="1320" y="19"/>
                    <a:pt x="1067" y="53"/>
                  </a:cubicBezTo>
                  <a:cubicBezTo>
                    <a:pt x="1" y="301"/>
                    <a:pt x="174" y="1714"/>
                    <a:pt x="1067" y="2036"/>
                  </a:cubicBezTo>
                  <a:cubicBezTo>
                    <a:pt x="1471" y="2128"/>
                    <a:pt x="1876" y="2179"/>
                    <a:pt x="2290" y="2179"/>
                  </a:cubicBezTo>
                  <a:cubicBezTo>
                    <a:pt x="2435" y="2179"/>
                    <a:pt x="2580" y="2173"/>
                    <a:pt x="2728" y="2160"/>
                  </a:cubicBezTo>
                  <a:cubicBezTo>
                    <a:pt x="2864" y="2167"/>
                    <a:pt x="3000" y="2170"/>
                    <a:pt x="3137" y="2170"/>
                  </a:cubicBezTo>
                  <a:cubicBezTo>
                    <a:pt x="3546" y="2170"/>
                    <a:pt x="3955" y="2142"/>
                    <a:pt x="4364" y="2086"/>
                  </a:cubicBezTo>
                  <a:cubicBezTo>
                    <a:pt x="5281" y="1912"/>
                    <a:pt x="5157" y="599"/>
                    <a:pt x="4364" y="351"/>
                  </a:cubicBezTo>
                  <a:cubicBezTo>
                    <a:pt x="3819" y="202"/>
                    <a:pt x="3273" y="128"/>
                    <a:pt x="2728" y="78"/>
                  </a:cubicBezTo>
                  <a:cubicBezTo>
                    <a:pt x="2436" y="25"/>
                    <a:pt x="2136" y="0"/>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6444200" y="4423475"/>
              <a:ext cx="132025" cy="54525"/>
            </a:xfrm>
            <a:custGeom>
              <a:avLst/>
              <a:gdLst/>
              <a:ahLst/>
              <a:cxnLst/>
              <a:rect l="l" t="t" r="r" b="b"/>
              <a:pathLst>
                <a:path w="5281" h="2181" extrusionOk="0">
                  <a:moveTo>
                    <a:pt x="1812" y="1"/>
                  </a:moveTo>
                  <a:cubicBezTo>
                    <a:pt x="1553" y="1"/>
                    <a:pt x="1295" y="19"/>
                    <a:pt x="1041" y="54"/>
                  </a:cubicBezTo>
                  <a:cubicBezTo>
                    <a:pt x="0" y="277"/>
                    <a:pt x="149" y="1715"/>
                    <a:pt x="1041" y="2037"/>
                  </a:cubicBezTo>
                  <a:cubicBezTo>
                    <a:pt x="1446" y="2129"/>
                    <a:pt x="1864" y="2180"/>
                    <a:pt x="2276" y="2180"/>
                  </a:cubicBezTo>
                  <a:cubicBezTo>
                    <a:pt x="2419" y="2180"/>
                    <a:pt x="2561" y="2174"/>
                    <a:pt x="2702" y="2161"/>
                  </a:cubicBezTo>
                  <a:cubicBezTo>
                    <a:pt x="2831" y="2167"/>
                    <a:pt x="2960" y="2170"/>
                    <a:pt x="3089" y="2170"/>
                  </a:cubicBezTo>
                  <a:cubicBezTo>
                    <a:pt x="3505" y="2170"/>
                    <a:pt x="3922" y="2138"/>
                    <a:pt x="4338" y="2062"/>
                  </a:cubicBezTo>
                  <a:cubicBezTo>
                    <a:pt x="5281" y="1888"/>
                    <a:pt x="5132" y="599"/>
                    <a:pt x="4338" y="351"/>
                  </a:cubicBezTo>
                  <a:cubicBezTo>
                    <a:pt x="3793" y="203"/>
                    <a:pt x="3248" y="128"/>
                    <a:pt x="2702" y="79"/>
                  </a:cubicBezTo>
                  <a:cubicBezTo>
                    <a:pt x="2410" y="26"/>
                    <a:pt x="2111"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6883600" y="4415800"/>
              <a:ext cx="132025" cy="54750"/>
            </a:xfrm>
            <a:custGeom>
              <a:avLst/>
              <a:gdLst/>
              <a:ahLst/>
              <a:cxnLst/>
              <a:rect l="l" t="t" r="r" b="b"/>
              <a:pathLst>
                <a:path w="5281" h="2190" extrusionOk="0">
                  <a:moveTo>
                    <a:pt x="1794" y="0"/>
                  </a:moveTo>
                  <a:cubicBezTo>
                    <a:pt x="1549" y="0"/>
                    <a:pt x="1305" y="20"/>
                    <a:pt x="1066" y="63"/>
                  </a:cubicBezTo>
                  <a:cubicBezTo>
                    <a:pt x="0" y="287"/>
                    <a:pt x="174" y="1724"/>
                    <a:pt x="1066" y="2022"/>
                  </a:cubicBezTo>
                  <a:cubicBezTo>
                    <a:pt x="1457" y="2133"/>
                    <a:pt x="1875" y="2189"/>
                    <a:pt x="2300" y="2189"/>
                  </a:cubicBezTo>
                  <a:cubicBezTo>
                    <a:pt x="2442" y="2189"/>
                    <a:pt x="2584" y="2183"/>
                    <a:pt x="2727" y="2171"/>
                  </a:cubicBezTo>
                  <a:cubicBezTo>
                    <a:pt x="3272" y="2171"/>
                    <a:pt x="3818" y="2146"/>
                    <a:pt x="4363" y="2071"/>
                  </a:cubicBezTo>
                  <a:cubicBezTo>
                    <a:pt x="5280" y="1898"/>
                    <a:pt x="5132" y="584"/>
                    <a:pt x="4363" y="336"/>
                  </a:cubicBezTo>
                  <a:cubicBezTo>
                    <a:pt x="3818" y="212"/>
                    <a:pt x="3272" y="113"/>
                    <a:pt x="2727" y="88"/>
                  </a:cubicBezTo>
                  <a:cubicBezTo>
                    <a:pt x="2421" y="33"/>
                    <a:pt x="2107"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 name="Google Shape;277;p11"/>
          <p:cNvSpPr/>
          <p:nvPr/>
        </p:nvSpPr>
        <p:spPr>
          <a:xfrm flipH="1">
            <a:off x="1771654" y="3971489"/>
            <a:ext cx="7372346" cy="1238226"/>
          </a:xfrm>
          <a:custGeom>
            <a:avLst/>
            <a:gdLst/>
            <a:ahLst/>
            <a:cxnLst/>
            <a:rect l="l" t="t" r="r" b="b"/>
            <a:pathLst>
              <a:path w="193538" h="85824" extrusionOk="0">
                <a:moveTo>
                  <a:pt x="167374" y="64047"/>
                </a:moveTo>
                <a:cubicBezTo>
                  <a:pt x="134330" y="60455"/>
                  <a:pt x="101665" y="24235"/>
                  <a:pt x="56258" y="10700"/>
                </a:cubicBezTo>
                <a:cubicBezTo>
                  <a:pt x="20416" y="0"/>
                  <a:pt x="4915" y="9679"/>
                  <a:pt x="0" y="14216"/>
                </a:cubicBezTo>
                <a:lnTo>
                  <a:pt x="0" y="85824"/>
                </a:lnTo>
                <a:lnTo>
                  <a:pt x="193537" y="85824"/>
                </a:lnTo>
                <a:cubicBezTo>
                  <a:pt x="190815" y="76069"/>
                  <a:pt x="183972" y="65861"/>
                  <a:pt x="167374" y="6404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11"/>
          <p:cNvGrpSpPr/>
          <p:nvPr/>
        </p:nvGrpSpPr>
        <p:grpSpPr>
          <a:xfrm rot="10800000" flipH="1">
            <a:off x="7362714" y="-801328"/>
            <a:ext cx="2265978" cy="2836819"/>
            <a:chOff x="3722300" y="2255100"/>
            <a:chExt cx="2373000" cy="2977975"/>
          </a:xfrm>
        </p:grpSpPr>
        <p:sp>
          <p:nvSpPr>
            <p:cNvPr id="279" name="Google Shape;279;p11"/>
            <p:cNvSpPr/>
            <p:nvPr/>
          </p:nvSpPr>
          <p:spPr>
            <a:xfrm>
              <a:off x="3722300" y="2255100"/>
              <a:ext cx="2373000" cy="2682475"/>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 name="Google Shape;282;p11"/>
          <p:cNvGrpSpPr/>
          <p:nvPr/>
        </p:nvGrpSpPr>
        <p:grpSpPr>
          <a:xfrm rot="10800000" flipH="1">
            <a:off x="-314616" y="2939996"/>
            <a:ext cx="2362495" cy="2437602"/>
            <a:chOff x="239950" y="1512100"/>
            <a:chExt cx="1886525" cy="1946500"/>
          </a:xfrm>
        </p:grpSpPr>
        <p:sp>
          <p:nvSpPr>
            <p:cNvPr id="283" name="Google Shape;283;p11"/>
            <p:cNvSpPr/>
            <p:nvPr/>
          </p:nvSpPr>
          <p:spPr>
            <a:xfrm>
              <a:off x="343475" y="1573875"/>
              <a:ext cx="1783000" cy="1884725"/>
            </a:xfrm>
            <a:custGeom>
              <a:avLst/>
              <a:gdLst/>
              <a:ahLst/>
              <a:cxnLst/>
              <a:rect l="l" t="t" r="r" b="b"/>
              <a:pathLst>
                <a:path w="71320" h="75389" extrusionOk="0">
                  <a:moveTo>
                    <a:pt x="6968" y="1"/>
                  </a:moveTo>
                  <a:cubicBezTo>
                    <a:pt x="5836" y="1"/>
                    <a:pt x="5722" y="549"/>
                    <a:pt x="5033" y="2980"/>
                  </a:cubicBezTo>
                  <a:cubicBezTo>
                    <a:pt x="199" y="20036"/>
                    <a:pt x="0" y="36868"/>
                    <a:pt x="1240" y="54295"/>
                  </a:cubicBezTo>
                  <a:cubicBezTo>
                    <a:pt x="1537" y="58435"/>
                    <a:pt x="2851" y="62252"/>
                    <a:pt x="3248" y="66343"/>
                  </a:cubicBezTo>
                  <a:cubicBezTo>
                    <a:pt x="3446" y="68128"/>
                    <a:pt x="2950" y="71449"/>
                    <a:pt x="2925" y="73705"/>
                  </a:cubicBezTo>
                  <a:cubicBezTo>
                    <a:pt x="5787" y="74764"/>
                    <a:pt x="8813" y="75388"/>
                    <a:pt x="11830" y="75388"/>
                  </a:cubicBezTo>
                  <a:cubicBezTo>
                    <a:pt x="15452" y="75388"/>
                    <a:pt x="19061" y="74490"/>
                    <a:pt x="22360" y="72367"/>
                  </a:cubicBezTo>
                  <a:cubicBezTo>
                    <a:pt x="29698" y="67632"/>
                    <a:pt x="31037" y="58360"/>
                    <a:pt x="37581" y="52981"/>
                  </a:cubicBezTo>
                  <a:cubicBezTo>
                    <a:pt x="44869" y="47032"/>
                    <a:pt x="54166" y="45718"/>
                    <a:pt x="61032" y="38851"/>
                  </a:cubicBezTo>
                  <a:cubicBezTo>
                    <a:pt x="69337" y="30547"/>
                    <a:pt x="71320" y="15053"/>
                    <a:pt x="68444" y="3972"/>
                  </a:cubicBezTo>
                  <a:cubicBezTo>
                    <a:pt x="63462" y="3675"/>
                    <a:pt x="58603" y="2733"/>
                    <a:pt x="53620" y="1989"/>
                  </a:cubicBezTo>
                  <a:cubicBezTo>
                    <a:pt x="52310" y="1791"/>
                    <a:pt x="51054" y="1711"/>
                    <a:pt x="49825" y="1711"/>
                  </a:cubicBezTo>
                  <a:cubicBezTo>
                    <a:pt x="46587" y="1711"/>
                    <a:pt x="43530" y="2263"/>
                    <a:pt x="40135" y="2658"/>
                  </a:cubicBezTo>
                  <a:cubicBezTo>
                    <a:pt x="39420" y="2740"/>
                    <a:pt x="38731" y="2776"/>
                    <a:pt x="38060" y="2776"/>
                  </a:cubicBezTo>
                  <a:cubicBezTo>
                    <a:pt x="34663" y="2776"/>
                    <a:pt x="31734" y="1854"/>
                    <a:pt x="28236" y="1295"/>
                  </a:cubicBezTo>
                  <a:cubicBezTo>
                    <a:pt x="22063" y="303"/>
                    <a:pt x="15395" y="799"/>
                    <a:pt x="9172" y="204"/>
                  </a:cubicBezTo>
                  <a:cubicBezTo>
                    <a:pt x="8154" y="106"/>
                    <a:pt x="7463" y="1"/>
                    <a:pt x="69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290600" y="1538825"/>
              <a:ext cx="1632000" cy="1796675"/>
            </a:xfrm>
            <a:custGeom>
              <a:avLst/>
              <a:gdLst/>
              <a:ahLst/>
              <a:cxnLst/>
              <a:rect l="l" t="t" r="r" b="b"/>
              <a:pathLst>
                <a:path w="65280" h="71867" extrusionOk="0">
                  <a:moveTo>
                    <a:pt x="63872" y="1"/>
                  </a:moveTo>
                  <a:cubicBezTo>
                    <a:pt x="63587" y="1"/>
                    <a:pt x="63308" y="181"/>
                    <a:pt x="63321" y="540"/>
                  </a:cubicBezTo>
                  <a:cubicBezTo>
                    <a:pt x="63693" y="8671"/>
                    <a:pt x="64089" y="17050"/>
                    <a:pt x="61610" y="24933"/>
                  </a:cubicBezTo>
                  <a:cubicBezTo>
                    <a:pt x="60619" y="28181"/>
                    <a:pt x="59057" y="31254"/>
                    <a:pt x="57024" y="34006"/>
                  </a:cubicBezTo>
                  <a:cubicBezTo>
                    <a:pt x="54868" y="36807"/>
                    <a:pt x="52066" y="39088"/>
                    <a:pt x="48893" y="40625"/>
                  </a:cubicBezTo>
                  <a:cubicBezTo>
                    <a:pt x="45795" y="42187"/>
                    <a:pt x="42498" y="43277"/>
                    <a:pt x="39399" y="44839"/>
                  </a:cubicBezTo>
                  <a:cubicBezTo>
                    <a:pt x="36523" y="46227"/>
                    <a:pt x="33995" y="48260"/>
                    <a:pt x="32012" y="50739"/>
                  </a:cubicBezTo>
                  <a:cubicBezTo>
                    <a:pt x="28367" y="55325"/>
                    <a:pt x="26359" y="61076"/>
                    <a:pt x="22492" y="65489"/>
                  </a:cubicBezTo>
                  <a:cubicBezTo>
                    <a:pt x="20088" y="68241"/>
                    <a:pt x="16989" y="70075"/>
                    <a:pt x="13370" y="70596"/>
                  </a:cubicBezTo>
                  <a:cubicBezTo>
                    <a:pt x="12557" y="70712"/>
                    <a:pt x="11739" y="70766"/>
                    <a:pt x="10922" y="70766"/>
                  </a:cubicBezTo>
                  <a:cubicBezTo>
                    <a:pt x="7551" y="70766"/>
                    <a:pt x="4181" y="69835"/>
                    <a:pt x="1148" y="68439"/>
                  </a:cubicBezTo>
                  <a:cubicBezTo>
                    <a:pt x="1060" y="68395"/>
                    <a:pt x="973" y="68375"/>
                    <a:pt x="889" y="68375"/>
                  </a:cubicBezTo>
                  <a:cubicBezTo>
                    <a:pt x="365" y="68375"/>
                    <a:pt x="1" y="69149"/>
                    <a:pt x="578" y="69406"/>
                  </a:cubicBezTo>
                  <a:cubicBezTo>
                    <a:pt x="3795" y="70908"/>
                    <a:pt x="7411" y="71866"/>
                    <a:pt x="10955" y="71866"/>
                  </a:cubicBezTo>
                  <a:cubicBezTo>
                    <a:pt x="14430" y="71866"/>
                    <a:pt x="17836" y="70945"/>
                    <a:pt x="20732" y="68712"/>
                  </a:cubicBezTo>
                  <a:cubicBezTo>
                    <a:pt x="25566" y="64968"/>
                    <a:pt x="27847" y="58994"/>
                    <a:pt x="31070" y="54011"/>
                  </a:cubicBezTo>
                  <a:cubicBezTo>
                    <a:pt x="32830" y="51260"/>
                    <a:pt x="34937" y="48805"/>
                    <a:pt x="37738" y="47070"/>
                  </a:cubicBezTo>
                  <a:cubicBezTo>
                    <a:pt x="40812" y="45137"/>
                    <a:pt x="44282" y="43971"/>
                    <a:pt x="47579" y="42484"/>
                  </a:cubicBezTo>
                  <a:cubicBezTo>
                    <a:pt x="50852" y="41022"/>
                    <a:pt x="53851" y="39212"/>
                    <a:pt x="56305" y="36584"/>
                  </a:cubicBezTo>
                  <a:cubicBezTo>
                    <a:pt x="58636" y="34031"/>
                    <a:pt x="60470" y="31081"/>
                    <a:pt x="61759" y="27858"/>
                  </a:cubicBezTo>
                  <a:cubicBezTo>
                    <a:pt x="65279" y="19231"/>
                    <a:pt x="64858" y="9687"/>
                    <a:pt x="64461" y="540"/>
                  </a:cubicBezTo>
                  <a:cubicBezTo>
                    <a:pt x="64449" y="181"/>
                    <a:pt x="64157" y="1"/>
                    <a:pt x="63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265875" y="1512100"/>
              <a:ext cx="1397050" cy="1576725"/>
            </a:xfrm>
            <a:custGeom>
              <a:avLst/>
              <a:gdLst/>
              <a:ahLst/>
              <a:cxnLst/>
              <a:rect l="l" t="t" r="r" b="b"/>
              <a:pathLst>
                <a:path w="55882" h="63069" extrusionOk="0">
                  <a:moveTo>
                    <a:pt x="54425" y="1"/>
                  </a:moveTo>
                  <a:cubicBezTo>
                    <a:pt x="54094" y="1"/>
                    <a:pt x="53724" y="282"/>
                    <a:pt x="53799" y="717"/>
                  </a:cubicBezTo>
                  <a:cubicBezTo>
                    <a:pt x="55014" y="8079"/>
                    <a:pt x="54915" y="15615"/>
                    <a:pt x="53452" y="22953"/>
                  </a:cubicBezTo>
                  <a:cubicBezTo>
                    <a:pt x="52807" y="26101"/>
                    <a:pt x="51741" y="29175"/>
                    <a:pt x="49535" y="31555"/>
                  </a:cubicBezTo>
                  <a:cubicBezTo>
                    <a:pt x="47825" y="33414"/>
                    <a:pt x="45643" y="34728"/>
                    <a:pt x="43363" y="35794"/>
                  </a:cubicBezTo>
                  <a:cubicBezTo>
                    <a:pt x="38653" y="37975"/>
                    <a:pt x="33496" y="39190"/>
                    <a:pt x="29059" y="41967"/>
                  </a:cubicBezTo>
                  <a:cubicBezTo>
                    <a:pt x="26555" y="43528"/>
                    <a:pt x="24572" y="45635"/>
                    <a:pt x="22837" y="48015"/>
                  </a:cubicBezTo>
                  <a:cubicBezTo>
                    <a:pt x="20928" y="50618"/>
                    <a:pt x="19341" y="53494"/>
                    <a:pt x="17333" y="56022"/>
                  </a:cubicBezTo>
                  <a:cubicBezTo>
                    <a:pt x="15251" y="58625"/>
                    <a:pt x="12599" y="61079"/>
                    <a:pt x="9227" y="61749"/>
                  </a:cubicBezTo>
                  <a:cubicBezTo>
                    <a:pt x="8617" y="61870"/>
                    <a:pt x="7986" y="61933"/>
                    <a:pt x="7354" y="61933"/>
                  </a:cubicBezTo>
                  <a:cubicBezTo>
                    <a:pt x="5005" y="61933"/>
                    <a:pt x="2637" y="61064"/>
                    <a:pt x="1270" y="59071"/>
                  </a:cubicBezTo>
                  <a:cubicBezTo>
                    <a:pt x="1144" y="58893"/>
                    <a:pt x="969" y="58820"/>
                    <a:pt x="796" y="58820"/>
                  </a:cubicBezTo>
                  <a:cubicBezTo>
                    <a:pt x="392" y="58820"/>
                    <a:pt x="0" y="59225"/>
                    <a:pt x="278" y="59642"/>
                  </a:cubicBezTo>
                  <a:cubicBezTo>
                    <a:pt x="1815" y="61848"/>
                    <a:pt x="4344" y="62963"/>
                    <a:pt x="6971" y="63063"/>
                  </a:cubicBezTo>
                  <a:cubicBezTo>
                    <a:pt x="7089" y="63067"/>
                    <a:pt x="7205" y="63069"/>
                    <a:pt x="7322" y="63069"/>
                  </a:cubicBezTo>
                  <a:cubicBezTo>
                    <a:pt x="10087" y="63069"/>
                    <a:pt x="12639" y="61949"/>
                    <a:pt x="14780" y="60237"/>
                  </a:cubicBezTo>
                  <a:cubicBezTo>
                    <a:pt x="20159" y="55948"/>
                    <a:pt x="22291" y="48932"/>
                    <a:pt x="27497" y="44495"/>
                  </a:cubicBezTo>
                  <a:cubicBezTo>
                    <a:pt x="31736" y="40876"/>
                    <a:pt x="37413" y="39537"/>
                    <a:pt x="42421" y="37430"/>
                  </a:cubicBezTo>
                  <a:cubicBezTo>
                    <a:pt x="44825" y="36414"/>
                    <a:pt x="47155" y="35224"/>
                    <a:pt x="49139" y="33513"/>
                  </a:cubicBezTo>
                  <a:cubicBezTo>
                    <a:pt x="51469" y="31530"/>
                    <a:pt x="52981" y="28902"/>
                    <a:pt x="53873" y="25977"/>
                  </a:cubicBezTo>
                  <a:cubicBezTo>
                    <a:pt x="55088" y="22036"/>
                    <a:pt x="55534" y="17747"/>
                    <a:pt x="55708" y="13632"/>
                  </a:cubicBezTo>
                  <a:cubicBezTo>
                    <a:pt x="55881" y="9219"/>
                    <a:pt x="55609" y="4782"/>
                    <a:pt x="54890" y="394"/>
                  </a:cubicBezTo>
                  <a:cubicBezTo>
                    <a:pt x="54841" y="120"/>
                    <a:pt x="54641" y="1"/>
                    <a:pt x="54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239950" y="1529000"/>
              <a:ext cx="1182525" cy="1220250"/>
            </a:xfrm>
            <a:custGeom>
              <a:avLst/>
              <a:gdLst/>
              <a:ahLst/>
              <a:cxnLst/>
              <a:rect l="l" t="t" r="r" b="b"/>
              <a:pathLst>
                <a:path w="47301" h="48810" extrusionOk="0">
                  <a:moveTo>
                    <a:pt x="46744" y="0"/>
                  </a:moveTo>
                  <a:cubicBezTo>
                    <a:pt x="46464" y="0"/>
                    <a:pt x="46172" y="180"/>
                    <a:pt x="46135" y="536"/>
                  </a:cubicBezTo>
                  <a:cubicBezTo>
                    <a:pt x="45614" y="6436"/>
                    <a:pt x="45193" y="12312"/>
                    <a:pt x="44548" y="18211"/>
                  </a:cubicBezTo>
                  <a:cubicBezTo>
                    <a:pt x="44300" y="20666"/>
                    <a:pt x="43829" y="23219"/>
                    <a:pt x="42342" y="25252"/>
                  </a:cubicBezTo>
                  <a:cubicBezTo>
                    <a:pt x="41078" y="27012"/>
                    <a:pt x="39144" y="28102"/>
                    <a:pt x="37136" y="28871"/>
                  </a:cubicBezTo>
                  <a:cubicBezTo>
                    <a:pt x="33145" y="30383"/>
                    <a:pt x="28757" y="30904"/>
                    <a:pt x="25188" y="33457"/>
                  </a:cubicBezTo>
                  <a:cubicBezTo>
                    <a:pt x="21122" y="36357"/>
                    <a:pt x="18569" y="40795"/>
                    <a:pt x="14900" y="44117"/>
                  </a:cubicBezTo>
                  <a:cubicBezTo>
                    <a:pt x="12892" y="45926"/>
                    <a:pt x="10487" y="47438"/>
                    <a:pt x="7761" y="47662"/>
                  </a:cubicBezTo>
                  <a:cubicBezTo>
                    <a:pt x="7496" y="47684"/>
                    <a:pt x="7228" y="47695"/>
                    <a:pt x="6960" y="47695"/>
                  </a:cubicBezTo>
                  <a:cubicBezTo>
                    <a:pt x="4820" y="47695"/>
                    <a:pt x="2634" y="46973"/>
                    <a:pt x="1290" y="45232"/>
                  </a:cubicBezTo>
                  <a:cubicBezTo>
                    <a:pt x="1160" y="45065"/>
                    <a:pt x="984" y="44996"/>
                    <a:pt x="812" y="44996"/>
                  </a:cubicBezTo>
                  <a:cubicBezTo>
                    <a:pt x="397" y="44996"/>
                    <a:pt x="1" y="45399"/>
                    <a:pt x="299" y="45802"/>
                  </a:cubicBezTo>
                  <a:cubicBezTo>
                    <a:pt x="1921" y="47903"/>
                    <a:pt x="4357" y="48810"/>
                    <a:pt x="6858" y="48810"/>
                  </a:cubicBezTo>
                  <a:cubicBezTo>
                    <a:pt x="8637" y="48810"/>
                    <a:pt x="10448" y="48351"/>
                    <a:pt x="12024" y="47538"/>
                  </a:cubicBezTo>
                  <a:cubicBezTo>
                    <a:pt x="16834" y="45059"/>
                    <a:pt x="19610" y="40200"/>
                    <a:pt x="23353" y="36481"/>
                  </a:cubicBezTo>
                  <a:cubicBezTo>
                    <a:pt x="25163" y="34647"/>
                    <a:pt x="27344" y="33234"/>
                    <a:pt x="29749" y="32342"/>
                  </a:cubicBezTo>
                  <a:cubicBezTo>
                    <a:pt x="31906" y="31573"/>
                    <a:pt x="34137" y="31052"/>
                    <a:pt x="36293" y="30358"/>
                  </a:cubicBezTo>
                  <a:cubicBezTo>
                    <a:pt x="38301" y="29689"/>
                    <a:pt x="40309" y="28821"/>
                    <a:pt x="41896" y="27408"/>
                  </a:cubicBezTo>
                  <a:cubicBezTo>
                    <a:pt x="43730" y="25797"/>
                    <a:pt x="44722" y="23541"/>
                    <a:pt x="45242" y="21211"/>
                  </a:cubicBezTo>
                  <a:cubicBezTo>
                    <a:pt x="45912" y="18038"/>
                    <a:pt x="46011" y="14716"/>
                    <a:pt x="46284" y="11493"/>
                  </a:cubicBezTo>
                  <a:cubicBezTo>
                    <a:pt x="46631" y="7849"/>
                    <a:pt x="46953" y="4205"/>
                    <a:pt x="47275" y="561"/>
                  </a:cubicBezTo>
                  <a:cubicBezTo>
                    <a:pt x="47300" y="186"/>
                    <a:pt x="47029" y="0"/>
                    <a:pt x="46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7"/>
        <p:cNvGrpSpPr/>
        <p:nvPr/>
      </p:nvGrpSpPr>
      <p:grpSpPr>
        <a:xfrm>
          <a:off x="0" y="0"/>
          <a:ext cx="0" cy="0"/>
          <a:chOff x="0" y="0"/>
          <a:chExt cx="0" cy="0"/>
        </a:xfrm>
      </p:grpSpPr>
      <p:sp>
        <p:nvSpPr>
          <p:cNvPr id="288" name="Google Shape;288;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3900" y="445025"/>
            <a:ext cx="8108400" cy="5646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1pPr>
            <a:lvl2pPr lvl="1">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2pPr>
            <a:lvl3pPr lvl="2">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3pPr>
            <a:lvl4pPr lvl="3">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4pPr>
            <a:lvl5pPr lvl="4">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5pPr>
            <a:lvl6pPr lvl="5">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6pPr>
            <a:lvl7pPr lvl="6">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7pPr>
            <a:lvl8pPr lvl="7">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8pPr>
            <a:lvl9pPr lvl="8">
              <a:spcBef>
                <a:spcPts val="0"/>
              </a:spcBef>
              <a:spcAft>
                <a:spcPts val="0"/>
              </a:spcAft>
              <a:buClr>
                <a:srgbClr val="A64D79"/>
              </a:buClr>
              <a:buSzPts val="2800"/>
              <a:buFont typeface="Patrick Hand"/>
              <a:buNone/>
              <a:defRPr sz="2800">
                <a:solidFill>
                  <a:srgbClr val="A64D79"/>
                </a:solidFill>
                <a:latin typeface="Patrick Hand"/>
                <a:ea typeface="Patrick Hand"/>
                <a:cs typeface="Patrick Hand"/>
                <a:sym typeface="Patrick Hand"/>
              </a:defRPr>
            </a:lvl9pPr>
          </a:lstStyle>
          <a:p>
            <a:endParaRPr/>
          </a:p>
        </p:txBody>
      </p:sp>
      <p:sp>
        <p:nvSpPr>
          <p:cNvPr id="7" name="Google Shape;7;p1"/>
          <p:cNvSpPr txBox="1">
            <a:spLocks noGrp="1"/>
          </p:cNvSpPr>
          <p:nvPr>
            <p:ph type="body" idx="1"/>
          </p:nvPr>
        </p:nvSpPr>
        <p:spPr>
          <a:xfrm>
            <a:off x="723900" y="1390650"/>
            <a:ext cx="8108400" cy="31782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rgbClr val="783F04"/>
              </a:buClr>
              <a:buSzPts val="1400"/>
              <a:buFont typeface="Arimo"/>
              <a:buChar char="●"/>
              <a:defRPr>
                <a:solidFill>
                  <a:srgbClr val="783F04"/>
                </a:solidFill>
                <a:latin typeface="Arimo"/>
                <a:ea typeface="Arimo"/>
                <a:cs typeface="Arimo"/>
                <a:sym typeface="Arimo"/>
              </a:defRPr>
            </a:lvl1pPr>
            <a:lvl2pPr marL="914400" lvl="1"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2pPr>
            <a:lvl3pPr marL="1371600" lvl="2"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3pPr>
            <a:lvl4pPr marL="1828800" lvl="3"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4pPr>
            <a:lvl5pPr marL="2286000" lvl="4"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5pPr>
            <a:lvl6pPr marL="2743200" lvl="5"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6pPr>
            <a:lvl7pPr marL="3200400" lvl="6"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7pPr>
            <a:lvl8pPr marL="3657600" lvl="7" indent="-317500">
              <a:lnSpc>
                <a:spcPct val="115000"/>
              </a:lnSpc>
              <a:spcBef>
                <a:spcPts val="1600"/>
              </a:spcBef>
              <a:spcAft>
                <a:spcPts val="0"/>
              </a:spcAft>
              <a:buClr>
                <a:srgbClr val="783F04"/>
              </a:buClr>
              <a:buSzPts val="1400"/>
              <a:buFont typeface="Arimo"/>
              <a:buChar char="○"/>
              <a:defRPr>
                <a:solidFill>
                  <a:srgbClr val="783F04"/>
                </a:solidFill>
                <a:latin typeface="Arimo"/>
                <a:ea typeface="Arimo"/>
                <a:cs typeface="Arimo"/>
                <a:sym typeface="Arimo"/>
              </a:defRPr>
            </a:lvl8pPr>
            <a:lvl9pPr marL="4114800" lvl="8" indent="-317500">
              <a:lnSpc>
                <a:spcPct val="115000"/>
              </a:lnSpc>
              <a:spcBef>
                <a:spcPts val="1600"/>
              </a:spcBef>
              <a:spcAft>
                <a:spcPts val="1600"/>
              </a:spcAft>
              <a:buClr>
                <a:srgbClr val="783F04"/>
              </a:buClr>
              <a:buSzPts val="1400"/>
              <a:buFont typeface="Arimo"/>
              <a:buChar char="■"/>
              <a:defRPr>
                <a:solidFill>
                  <a:srgbClr val="783F04"/>
                </a:solidFill>
                <a:latin typeface="Arimo"/>
                <a:ea typeface="Arimo"/>
                <a:cs typeface="Arimo"/>
                <a:sym typeface="Arim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6" r:id="rId13"/>
    <p:sldLayoutId id="2147483667" r:id="rId14"/>
    <p:sldLayoutId id="2147483669" r:id="rId15"/>
    <p:sldLayoutId id="2147483674" r:id="rId16"/>
    <p:sldLayoutId id="2147483675" r:id="rId17"/>
    <p:sldLayoutId id="2147483676" r:id="rId18"/>
    <p:sldLayoutId id="2147483677" r:id="rId19"/>
    <p:sldLayoutId id="214748367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2">
          <p15:clr>
            <a:srgbClr val="EA4335"/>
          </p15:clr>
        </p15:guide>
        <p15:guide id="2" pos="456">
          <p15:clr>
            <a:srgbClr val="EA4335"/>
          </p15:clr>
        </p15:guide>
        <p15:guide id="3" orient="horz" pos="2892">
          <p15:clr>
            <a:srgbClr val="EA4335"/>
          </p15:clr>
        </p15:guide>
        <p15:guide id="4" pos="5304">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84"/>
        <p:cNvGrpSpPr/>
        <p:nvPr/>
      </p:nvGrpSpPr>
      <p:grpSpPr>
        <a:xfrm>
          <a:off x="0" y="0"/>
          <a:ext cx="0" cy="0"/>
          <a:chOff x="0" y="0"/>
          <a:chExt cx="0" cy="0"/>
        </a:xfrm>
      </p:grpSpPr>
      <p:sp>
        <p:nvSpPr>
          <p:cNvPr id="585" name="Google Shape;585;p33"/>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86" name="Google Shape;586;p33"/>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slide" Target="slide9.xm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8" Type="http://schemas.openxmlformats.org/officeDocument/2006/relationships/hyperlink" Target="https://www.freepik.com/free-vector/multicolor-flat-european-map-separated-by-countries_1115054.htm/?utm_source=slidesgo_template&amp;utm_medium=referral-link&amp;utm_campaign=sg_resources&amp;utm_content=freepik" TargetMode="External"/><Relationship Id="rId13" Type="http://schemas.openxmlformats.org/officeDocument/2006/relationships/hyperlink" Target="https://www.freepik.com/free-vector/map-china-tones-red_2455157.htm/?utm_source=slidesgo_template&amp;utm_medium=referral-link&amp;utm_campaign=sg_resources&amp;utm_content=freepik" TargetMode="External"/><Relationship Id="rId3" Type="http://schemas.openxmlformats.org/officeDocument/2006/relationships/hyperlink" Target="https://www.freepik.com/free-vector/flat-italy-map-infographic_10463687.htm#page=1&amp;query=italy&amp;position=0/?utm_source=slidesgo_template&amp;utm_medium=referral-link&amp;utm_campaign=sg_resources&amp;utm_content=freepik" TargetMode="External"/><Relationship Id="rId7" Type="http://schemas.openxmlformats.org/officeDocument/2006/relationships/hyperlink" Target="https://www.freepik.com/free-vector/colorful-world-monuments-background_718315.htm/?utm_source=slidesgo_template&amp;utm_medium=referral-link&amp;utm_campaign=sg_resources&amp;utm_content=freepik" TargetMode="External"/><Relationship Id="rId12" Type="http://schemas.openxmlformats.org/officeDocument/2006/relationships/hyperlink" Target="https://www.freepik.com/free-vector/colored-world-map_813430.htm/?utm_source=slidesgo_template&amp;utm_medium=referral-link&amp;utm_campaign=sg_resources&amp;utm_content=freepik"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hyperlink" Target="https://www.freepik.com/free-vector/flat-america-map-infographic_11107502.htm#page=1&amp;query=america%20map&amp;position=18/?utm_source=slidesgo_template&amp;utm_medium=referral-link&amp;utm_campaign=sg_resources&amp;utm_content=freepik" TargetMode="External"/><Relationship Id="rId11" Type="http://schemas.openxmlformats.org/officeDocument/2006/relationships/hyperlink" Target="https://www.freepik.com/free-vector/diploma-template-with-theme-child_8648906.htm/?utm_source=slidesgo_template&amp;utm_medium=referral-link&amp;utm_campaign=sg_resources&amp;utm_content=freepik" TargetMode="External"/><Relationship Id="rId5" Type="http://schemas.openxmlformats.org/officeDocument/2006/relationships/hyperlink" Target="https://www.freepik.com/free-vector/us-map-vector_334569.htm#page=1&amp;query=united%20states&amp;position=7/?utm_source=slidesgo_template&amp;utm_medium=referral-link&amp;utm_campaign=sg_resources&amp;utm_content=freepik" TargetMode="External"/><Relationship Id="rId10" Type="http://schemas.openxmlformats.org/officeDocument/2006/relationships/hyperlink" Target="https://www.freepik.com/free-vector/flat-urban-landscape_2850410.htm/?utm_source=slidesgo_template&amp;utm_medium=referral-link&amp;utm_campaign=sg_resources&amp;utm_content=freepik" TargetMode="External"/><Relationship Id="rId4" Type="http://schemas.openxmlformats.org/officeDocument/2006/relationships/hyperlink" Target="https://www.freepik.com/free-vector/map-spain_2454242.htm#page=1&amp;query=spain&amp;position=7/?utm_source=slidesgo_template&amp;utm_medium=referral-link&amp;utm_campaign=sg_resources&amp;utm_content=freepik" TargetMode="External"/><Relationship Id="rId9" Type="http://schemas.openxmlformats.org/officeDocument/2006/relationships/hyperlink" Target="https://www.freepik.com/free-vector/world-humanitarian-day_8609685.htm/?utm_source=slidesgo_template&amp;utm_medium=referral-link&amp;utm_campaign=sg_resources&amp;utm_content=freepik"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1.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5.xm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Patrick+Hand" TargetMode="External"/><Relationship Id="rId2" Type="http://schemas.openxmlformats.org/officeDocument/2006/relationships/notesSlide" Target="../notesSlides/notesSlide22.xml"/><Relationship Id="rId1" Type="http://schemas.openxmlformats.org/officeDocument/2006/relationships/slideLayout" Target="../slideLayouts/slideLayout21.xml"/><Relationship Id="rId4" Type="http://schemas.openxmlformats.org/officeDocument/2006/relationships/hyperlink" Target="https://fonts.google.com/specimen/Arimo" TargetMode="External"/></Relationships>
</file>

<file path=ppt/slides/_rels/slide23.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2.gif"/><Relationship Id="rId2" Type="http://schemas.openxmlformats.org/officeDocument/2006/relationships/notesSlide" Target="../notesSlides/notesSlide23.xml"/><Relationship Id="rId1" Type="http://schemas.openxmlformats.org/officeDocument/2006/relationships/slideLayout" Target="../slideLayouts/slideLayout21.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0.gif"/><Relationship Id="rId4" Type="http://schemas.openxmlformats.org/officeDocument/2006/relationships/image" Target="../media/image8.gif"/><Relationship Id="rId9" Type="http://schemas.openxmlformats.org/officeDocument/2006/relationships/image" Target="../media/image9.gif"/></Relationships>
</file>

<file path=ppt/slides/_rels/slide2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0.xml"/><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slide" Target="slide18.xm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slide" Target="slide8.xml"/></Relationships>
</file>

<file path=ppt/slides/_rels/slide5.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36"/>
          <p:cNvSpPr txBox="1">
            <a:spLocks noGrp="1"/>
          </p:cNvSpPr>
          <p:nvPr>
            <p:ph type="title"/>
          </p:nvPr>
        </p:nvSpPr>
        <p:spPr>
          <a:xfrm>
            <a:off x="479351" y="1970830"/>
            <a:ext cx="3271472"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Giảng viên hướng dẫn:</a:t>
            </a:r>
            <a:endParaRPr dirty="0"/>
          </a:p>
        </p:txBody>
      </p:sp>
      <p:sp>
        <p:nvSpPr>
          <p:cNvPr id="3" name="Text Placeholder 2">
            <a:extLst>
              <a:ext uri="{FF2B5EF4-FFF2-40B4-BE49-F238E27FC236}">
                <a16:creationId xmlns:a16="http://schemas.microsoft.com/office/drawing/2014/main" id="{012961B6-E602-4489-AA41-C6C13479088C}"/>
              </a:ext>
            </a:extLst>
          </p:cNvPr>
          <p:cNvSpPr>
            <a:spLocks noGrp="1"/>
          </p:cNvSpPr>
          <p:nvPr>
            <p:ph type="body" idx="1"/>
          </p:nvPr>
        </p:nvSpPr>
        <p:spPr>
          <a:xfrm>
            <a:off x="479351" y="2495630"/>
            <a:ext cx="3082556" cy="564600"/>
          </a:xfrm>
        </p:spPr>
        <p:txBody>
          <a:bodyPr/>
          <a:lstStyle/>
          <a:p>
            <a:r>
              <a:rPr lang="en-US" sz="1800" dirty="0" err="1"/>
              <a:t>Thầy</a:t>
            </a:r>
            <a:r>
              <a:rPr lang="en-US" sz="1800" dirty="0"/>
              <a:t> </a:t>
            </a:r>
            <a:r>
              <a:rPr lang="en-US" sz="1800" dirty="0" err="1"/>
              <a:t>Phạm</a:t>
            </a:r>
            <a:r>
              <a:rPr lang="en-US" sz="1800" dirty="0"/>
              <a:t> </a:t>
            </a:r>
            <a:r>
              <a:rPr lang="en-US" sz="1800" dirty="0" err="1"/>
              <a:t>Duy</a:t>
            </a:r>
            <a:r>
              <a:rPr lang="en-US" sz="1800" dirty="0"/>
              <a:t> </a:t>
            </a:r>
            <a:r>
              <a:rPr lang="en-US" sz="1800" dirty="0" err="1"/>
              <a:t>Lộc</a:t>
            </a:r>
            <a:endParaRPr lang="en-US" sz="1800" dirty="0"/>
          </a:p>
        </p:txBody>
      </p:sp>
      <p:sp>
        <p:nvSpPr>
          <p:cNvPr id="6" name="Google Shape;598;p36">
            <a:extLst>
              <a:ext uri="{FF2B5EF4-FFF2-40B4-BE49-F238E27FC236}">
                <a16:creationId xmlns:a16="http://schemas.microsoft.com/office/drawing/2014/main" id="{63E8A5E6-5472-461B-8972-BD76145AFA62}"/>
              </a:ext>
            </a:extLst>
          </p:cNvPr>
          <p:cNvSpPr txBox="1">
            <a:spLocks/>
          </p:cNvSpPr>
          <p:nvPr/>
        </p:nvSpPr>
        <p:spPr>
          <a:xfrm>
            <a:off x="5393177" y="2496959"/>
            <a:ext cx="3271472" cy="564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1pPr>
            <a:lvl2pPr marR="0" lvl="1"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2pPr>
            <a:lvl3pPr marR="0" lvl="2"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3pPr>
            <a:lvl4pPr marR="0" lvl="3"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4pPr>
            <a:lvl5pPr marR="0" lvl="4"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5pPr>
            <a:lvl6pPr marR="0" lvl="5"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6pPr>
            <a:lvl7pPr marR="0" lvl="6"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7pPr>
            <a:lvl8pPr marR="0" lvl="7"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8pPr>
            <a:lvl9pPr marR="0" lvl="8"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9pPr>
          </a:lstStyle>
          <a:p>
            <a:r>
              <a:rPr lang="en-US" dirty="0" err="1"/>
              <a:t>Sinh</a:t>
            </a:r>
            <a:r>
              <a:rPr lang="en-US" dirty="0"/>
              <a:t> </a:t>
            </a:r>
            <a:r>
              <a:rPr lang="en-US" dirty="0" err="1"/>
              <a:t>viên</a:t>
            </a:r>
            <a:r>
              <a:rPr lang="en-US" dirty="0"/>
              <a:t> </a:t>
            </a:r>
            <a:r>
              <a:rPr lang="en-US" dirty="0" err="1"/>
              <a:t>thực</a:t>
            </a:r>
            <a:r>
              <a:rPr lang="en-US" dirty="0"/>
              <a:t> </a:t>
            </a:r>
            <a:r>
              <a:rPr lang="en-US" dirty="0" err="1"/>
              <a:t>hiện</a:t>
            </a:r>
            <a:endParaRPr lang="vi-VN" dirty="0"/>
          </a:p>
        </p:txBody>
      </p:sp>
      <p:sp>
        <p:nvSpPr>
          <p:cNvPr id="7" name="Text Placeholder 2">
            <a:extLst>
              <a:ext uri="{FF2B5EF4-FFF2-40B4-BE49-F238E27FC236}">
                <a16:creationId xmlns:a16="http://schemas.microsoft.com/office/drawing/2014/main" id="{539633E0-5E7D-4A6A-9414-5BAC74A6A3D4}"/>
              </a:ext>
            </a:extLst>
          </p:cNvPr>
          <p:cNvSpPr txBox="1">
            <a:spLocks/>
          </p:cNvSpPr>
          <p:nvPr/>
        </p:nvSpPr>
        <p:spPr>
          <a:xfrm>
            <a:off x="5272514" y="3229061"/>
            <a:ext cx="3359002" cy="155559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8927E"/>
              </a:buClr>
              <a:buSzPts val="1200"/>
              <a:buFont typeface="Livvic"/>
              <a:buAutoNum type="arabicPeriod"/>
              <a:defRPr sz="1200" b="0" i="0" u="none" strike="noStrike" cap="none">
                <a:solidFill>
                  <a:srgbClr val="783F04"/>
                </a:solidFill>
                <a:latin typeface="Arimo"/>
                <a:ea typeface="Arimo"/>
                <a:cs typeface="Arimo"/>
                <a:sym typeface="Arimo"/>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783F04"/>
                </a:solidFill>
                <a:latin typeface="Arimo"/>
                <a:ea typeface="Arimo"/>
                <a:cs typeface="Arimo"/>
                <a:sym typeface="Arimo"/>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783F04"/>
                </a:solidFill>
                <a:latin typeface="Arimo"/>
                <a:ea typeface="Arimo"/>
                <a:cs typeface="Arimo"/>
                <a:sym typeface="Arimo"/>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9pPr>
          </a:lstStyle>
          <a:p>
            <a:pPr marL="152400" indent="0">
              <a:lnSpc>
                <a:spcPct val="150000"/>
              </a:lnSpc>
              <a:buNone/>
            </a:pPr>
            <a:r>
              <a:rPr lang="en-US" sz="1600" dirty="0" err="1"/>
              <a:t>Nguyễn</a:t>
            </a:r>
            <a:r>
              <a:rPr lang="en-US" sz="1600" dirty="0"/>
              <a:t> </a:t>
            </a:r>
            <a:r>
              <a:rPr lang="en-US" sz="1600" dirty="0" err="1"/>
              <a:t>Đức</a:t>
            </a:r>
            <a:r>
              <a:rPr lang="en-US" sz="1600" dirty="0"/>
              <a:t> </a:t>
            </a:r>
            <a:r>
              <a:rPr lang="en-US" sz="1600" dirty="0" err="1"/>
              <a:t>Đề</a:t>
            </a:r>
            <a:r>
              <a:rPr lang="en-US" sz="1600" dirty="0"/>
              <a:t> - 1710144</a:t>
            </a:r>
          </a:p>
          <a:p>
            <a:pPr marL="152400" indent="0">
              <a:lnSpc>
                <a:spcPct val="150000"/>
              </a:lnSpc>
              <a:buNone/>
            </a:pPr>
            <a:r>
              <a:rPr lang="en-US" sz="1600" dirty="0" err="1"/>
              <a:t>Lương</a:t>
            </a:r>
            <a:r>
              <a:rPr lang="en-US" sz="1600" dirty="0"/>
              <a:t> </a:t>
            </a:r>
            <a:r>
              <a:rPr lang="en-US" sz="1600" dirty="0" err="1"/>
              <a:t>Tuyên</a:t>
            </a:r>
            <a:r>
              <a:rPr lang="en-US" sz="1600" dirty="0"/>
              <a:t> Quang - 1710249</a:t>
            </a:r>
          </a:p>
          <a:p>
            <a:pPr marL="152400" indent="0">
              <a:lnSpc>
                <a:spcPct val="150000"/>
              </a:lnSpc>
              <a:buNone/>
            </a:pPr>
            <a:r>
              <a:rPr lang="en-US" sz="1600" dirty="0" err="1"/>
              <a:t>Nguyễn</a:t>
            </a:r>
            <a:r>
              <a:rPr lang="en-US" sz="1600" dirty="0"/>
              <a:t> </a:t>
            </a:r>
            <a:r>
              <a:rPr lang="en-US" sz="1600" dirty="0" err="1"/>
              <a:t>Đức</a:t>
            </a:r>
            <a:r>
              <a:rPr lang="en-US" sz="1600" dirty="0"/>
              <a:t> </a:t>
            </a:r>
            <a:r>
              <a:rPr lang="en-US" sz="1600" dirty="0" err="1"/>
              <a:t>Hiếu</a:t>
            </a:r>
            <a:r>
              <a:rPr lang="en-US" sz="1600" dirty="0"/>
              <a:t> - 1710172</a:t>
            </a:r>
          </a:p>
        </p:txBody>
      </p:sp>
      <p:sp>
        <p:nvSpPr>
          <p:cNvPr id="8" name="Google Shape;592;p35">
            <a:extLst>
              <a:ext uri="{FF2B5EF4-FFF2-40B4-BE49-F238E27FC236}">
                <a16:creationId xmlns:a16="http://schemas.microsoft.com/office/drawing/2014/main" id="{DF9F1686-6E00-4F6B-B26F-069075E5E4AF}"/>
              </a:ext>
            </a:extLst>
          </p:cNvPr>
          <p:cNvSpPr txBox="1">
            <a:spLocks/>
          </p:cNvSpPr>
          <p:nvPr/>
        </p:nvSpPr>
        <p:spPr>
          <a:xfrm>
            <a:off x="1288439" y="358845"/>
            <a:ext cx="6496494" cy="7123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1pPr>
            <a:lvl2pPr marR="0" lvl="1"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2pPr>
            <a:lvl3pPr marR="0" lvl="2"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3pPr>
            <a:lvl4pPr marR="0" lvl="3"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4pPr>
            <a:lvl5pPr marR="0" lvl="4"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5pPr>
            <a:lvl6pPr marR="0" lvl="5"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6pPr>
            <a:lvl7pPr marR="0" lvl="6"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7pPr>
            <a:lvl8pPr marR="0" lvl="7"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8pPr>
            <a:lvl9pPr marR="0" lvl="8" algn="l" rtl="0">
              <a:lnSpc>
                <a:spcPct val="100000"/>
              </a:lnSpc>
              <a:spcBef>
                <a:spcPts val="0"/>
              </a:spcBef>
              <a:spcAft>
                <a:spcPts val="0"/>
              </a:spcAft>
              <a:buClr>
                <a:srgbClr val="A64D79"/>
              </a:buClr>
              <a:buSzPts val="2800"/>
              <a:buFont typeface="Patrick Hand"/>
              <a:buNone/>
              <a:defRPr sz="2800" b="0" i="0" u="none" strike="noStrike" cap="none">
                <a:solidFill>
                  <a:srgbClr val="A64D79"/>
                </a:solidFill>
                <a:latin typeface="Patrick Hand"/>
                <a:ea typeface="Patrick Hand"/>
                <a:cs typeface="Patrick Hand"/>
                <a:sym typeface="Patrick Hand"/>
              </a:defRPr>
            </a:lvl9pPr>
          </a:lstStyle>
          <a:p>
            <a:pPr algn="ctr"/>
            <a:r>
              <a:rPr lang="en-US" b="1"/>
              <a:t>Xây dựng website thương mại điện tử</a:t>
            </a:r>
            <a:endParaRPr lang="en-US" b="1" dirty="0"/>
          </a:p>
        </p:txBody>
      </p:sp>
      <p:sp>
        <p:nvSpPr>
          <p:cNvPr id="9" name="Google Shape;593;p35">
            <a:extLst>
              <a:ext uri="{FF2B5EF4-FFF2-40B4-BE49-F238E27FC236}">
                <a16:creationId xmlns:a16="http://schemas.microsoft.com/office/drawing/2014/main" id="{283A77FB-F842-48BE-A315-53A855545130}"/>
              </a:ext>
            </a:extLst>
          </p:cNvPr>
          <p:cNvSpPr txBox="1">
            <a:spLocks/>
          </p:cNvSpPr>
          <p:nvPr/>
        </p:nvSpPr>
        <p:spPr>
          <a:xfrm>
            <a:off x="2041451" y="956428"/>
            <a:ext cx="4855280" cy="564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rgbClr val="F8927E"/>
              </a:buClr>
              <a:buSzPts val="1200"/>
              <a:buFont typeface="Livvic"/>
              <a:buAutoNum type="arabicPeriod"/>
              <a:defRPr sz="1200" b="0" i="0" u="none" strike="noStrike" cap="none">
                <a:solidFill>
                  <a:srgbClr val="783F04"/>
                </a:solidFill>
                <a:latin typeface="Arimo"/>
                <a:ea typeface="Arimo"/>
                <a:cs typeface="Arimo"/>
                <a:sym typeface="Arimo"/>
              </a:defRPr>
            </a:lvl1pPr>
            <a:lvl2pPr marL="914400" marR="0" lvl="1"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2pPr>
            <a:lvl3pPr marL="1371600" marR="0" lvl="2"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3pPr>
            <a:lvl4pPr marL="1828800" marR="0" lvl="3"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783F04"/>
                </a:solidFill>
                <a:latin typeface="Arimo"/>
                <a:ea typeface="Arimo"/>
                <a:cs typeface="Arimo"/>
                <a:sym typeface="Arimo"/>
              </a:defRPr>
            </a:lvl4pPr>
            <a:lvl5pPr marL="2286000" marR="0" lvl="4"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5pPr>
            <a:lvl6pPr marL="2743200" marR="0" lvl="5" indent="-304800" algn="l" rtl="0">
              <a:lnSpc>
                <a:spcPct val="115000"/>
              </a:lnSpc>
              <a:spcBef>
                <a:spcPts val="1600"/>
              </a:spcBef>
              <a:spcAft>
                <a:spcPts val="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6pPr>
            <a:lvl7pPr marL="3200400" marR="0" lvl="6" indent="-304800" algn="l" rtl="0">
              <a:lnSpc>
                <a:spcPct val="115000"/>
              </a:lnSpc>
              <a:spcBef>
                <a:spcPts val="1600"/>
              </a:spcBef>
              <a:spcAft>
                <a:spcPts val="0"/>
              </a:spcAft>
              <a:buClr>
                <a:srgbClr val="434343"/>
              </a:buClr>
              <a:buSzPts val="1200"/>
              <a:buFont typeface="Roboto Condensed Light"/>
              <a:buAutoNum type="arabicPeriod"/>
              <a:defRPr sz="1400" b="0" i="0" u="none" strike="noStrike" cap="none">
                <a:solidFill>
                  <a:srgbClr val="783F04"/>
                </a:solidFill>
                <a:latin typeface="Arimo"/>
                <a:ea typeface="Arimo"/>
                <a:cs typeface="Arimo"/>
                <a:sym typeface="Arimo"/>
              </a:defRPr>
            </a:lvl7pPr>
            <a:lvl8pPr marL="3657600" marR="0" lvl="7" indent="-304800" algn="l" rtl="0">
              <a:lnSpc>
                <a:spcPct val="115000"/>
              </a:lnSpc>
              <a:spcBef>
                <a:spcPts val="1600"/>
              </a:spcBef>
              <a:spcAft>
                <a:spcPts val="0"/>
              </a:spcAft>
              <a:buClr>
                <a:srgbClr val="434343"/>
              </a:buClr>
              <a:buSzPts val="1200"/>
              <a:buFont typeface="Roboto Condensed Light"/>
              <a:buAutoNum type="alphaLcPeriod"/>
              <a:defRPr sz="1400" b="0" i="0" u="none" strike="noStrike" cap="none">
                <a:solidFill>
                  <a:srgbClr val="783F04"/>
                </a:solidFill>
                <a:latin typeface="Arimo"/>
                <a:ea typeface="Arimo"/>
                <a:cs typeface="Arimo"/>
                <a:sym typeface="Arimo"/>
              </a:defRPr>
            </a:lvl8pPr>
            <a:lvl9pPr marL="4114800" marR="0" lvl="8" indent="-304800" algn="l" rtl="0">
              <a:lnSpc>
                <a:spcPct val="115000"/>
              </a:lnSpc>
              <a:spcBef>
                <a:spcPts val="1600"/>
              </a:spcBef>
              <a:spcAft>
                <a:spcPts val="1600"/>
              </a:spcAft>
              <a:buClr>
                <a:srgbClr val="434343"/>
              </a:buClr>
              <a:buSzPts val="1200"/>
              <a:buFont typeface="Roboto Condensed Light"/>
              <a:buAutoNum type="romanLcPeriod"/>
              <a:defRPr sz="1400" b="0" i="0" u="none" strike="noStrike" cap="none">
                <a:solidFill>
                  <a:srgbClr val="783F04"/>
                </a:solidFill>
                <a:latin typeface="Arimo"/>
                <a:ea typeface="Arimo"/>
                <a:cs typeface="Arimo"/>
                <a:sym typeface="Arimo"/>
              </a:defRPr>
            </a:lvl9pPr>
          </a:lstStyle>
          <a:p>
            <a:pPr marL="0" indent="0" algn="ctr">
              <a:buFont typeface="Livvic"/>
              <a:buNone/>
            </a:pPr>
            <a:r>
              <a:rPr lang="en-US" sz="2400" b="1"/>
              <a:t>Bán rau củ quả Đà Lạt</a:t>
            </a:r>
            <a:endParaRPr lang="en-US" sz="24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40"/>
          <p:cNvSpPr txBox="1">
            <a:spLocks noGrp="1"/>
          </p:cNvSpPr>
          <p:nvPr>
            <p:ph type="title"/>
          </p:nvPr>
        </p:nvSpPr>
        <p:spPr>
          <a:xfrm>
            <a:off x="612923" y="754959"/>
            <a:ext cx="5947366" cy="70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t>3.Giao diện và chức năng</a:t>
            </a:r>
            <a:endParaRPr sz="2800" dirty="0"/>
          </a:p>
        </p:txBody>
      </p:sp>
    </p:spTree>
    <p:extLst>
      <p:ext uri="{BB962C8B-B14F-4D97-AF65-F5344CB8AC3E}">
        <p14:creationId xmlns:p14="http://schemas.microsoft.com/office/powerpoint/2010/main" val="1399633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46"/>
        <p:cNvGrpSpPr/>
        <p:nvPr/>
      </p:nvGrpSpPr>
      <p:grpSpPr>
        <a:xfrm>
          <a:off x="0" y="0"/>
          <a:ext cx="0" cy="0"/>
          <a:chOff x="0" y="0"/>
          <a:chExt cx="0" cy="0"/>
        </a:xfrm>
      </p:grpSpPr>
      <p:sp>
        <p:nvSpPr>
          <p:cNvPr id="847" name="Google Shape;847;p44"/>
          <p:cNvSpPr txBox="1">
            <a:spLocks noGrp="1"/>
          </p:cNvSpPr>
          <p:nvPr>
            <p:ph type="title"/>
          </p:nvPr>
        </p:nvSpPr>
        <p:spPr>
          <a:xfrm>
            <a:off x="703388" y="368960"/>
            <a:ext cx="3209394" cy="75508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800"/>
              <a:t>4. Triển khai thực hiện</a:t>
            </a:r>
            <a:endParaRPr sz="2800" dirty="0"/>
          </a:p>
        </p:txBody>
      </p:sp>
      <p:sp>
        <p:nvSpPr>
          <p:cNvPr id="861" name="Google Shape;861;p44"/>
          <p:cNvSpPr/>
          <p:nvPr/>
        </p:nvSpPr>
        <p:spPr>
          <a:xfrm>
            <a:off x="4032191" y="236072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D7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sp>
        <p:nvSpPr>
          <p:cNvPr id="1304" name="Google Shape;1304;p46"/>
          <p:cNvSpPr txBox="1">
            <a:spLocks noGrp="1"/>
          </p:cNvSpPr>
          <p:nvPr>
            <p:ph type="title"/>
          </p:nvPr>
        </p:nvSpPr>
        <p:spPr>
          <a:xfrm>
            <a:off x="723900" y="378350"/>
            <a:ext cx="76962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United States</a:t>
            </a:r>
            <a:endParaRPr dirty="0"/>
          </a:p>
        </p:txBody>
      </p:sp>
      <p:sp>
        <p:nvSpPr>
          <p:cNvPr id="1305" name="Google Shape;1305;p46"/>
          <p:cNvSpPr/>
          <p:nvPr/>
        </p:nvSpPr>
        <p:spPr>
          <a:xfrm>
            <a:off x="4193780" y="4137936"/>
            <a:ext cx="242" cy="853"/>
          </a:xfrm>
          <a:custGeom>
            <a:avLst/>
            <a:gdLst/>
            <a:ahLst/>
            <a:cxnLst/>
            <a:rect l="l" t="t" r="r" b="b"/>
            <a:pathLst>
              <a:path w="17" h="60" extrusionOk="0">
                <a:moveTo>
                  <a:pt x="16" y="1"/>
                </a:moveTo>
                <a:cubicBezTo>
                  <a:pt x="15" y="2"/>
                  <a:pt x="14" y="4"/>
                  <a:pt x="13" y="6"/>
                </a:cubicBezTo>
                <a:lnTo>
                  <a:pt x="13" y="6"/>
                </a:lnTo>
                <a:cubicBezTo>
                  <a:pt x="15" y="5"/>
                  <a:pt x="16" y="3"/>
                  <a:pt x="16" y="1"/>
                </a:cubicBezTo>
                <a:close/>
                <a:moveTo>
                  <a:pt x="13" y="6"/>
                </a:moveTo>
                <a:cubicBezTo>
                  <a:pt x="12" y="7"/>
                  <a:pt x="11" y="9"/>
                  <a:pt x="11" y="11"/>
                </a:cubicBezTo>
                <a:cubicBezTo>
                  <a:pt x="11" y="12"/>
                  <a:pt x="11" y="12"/>
                  <a:pt x="10" y="13"/>
                </a:cubicBezTo>
                <a:lnTo>
                  <a:pt x="10" y="13"/>
                </a:lnTo>
                <a:cubicBezTo>
                  <a:pt x="11" y="11"/>
                  <a:pt x="12" y="8"/>
                  <a:pt x="13" y="6"/>
                </a:cubicBezTo>
                <a:close/>
                <a:moveTo>
                  <a:pt x="10" y="13"/>
                </a:moveTo>
                <a:lnTo>
                  <a:pt x="10" y="13"/>
                </a:lnTo>
                <a:cubicBezTo>
                  <a:pt x="6" y="27"/>
                  <a:pt x="5" y="43"/>
                  <a:pt x="1" y="60"/>
                </a:cubicBezTo>
                <a:cubicBezTo>
                  <a:pt x="6" y="44"/>
                  <a:pt x="6" y="29"/>
                  <a:pt x="10" y="13"/>
                </a:cubicBezTo>
                <a:close/>
              </a:path>
            </a:pathLst>
          </a:custGeom>
          <a:solidFill>
            <a:srgbClr val="F5E0D4"/>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6"/>
          <p:cNvSpPr/>
          <p:nvPr/>
        </p:nvSpPr>
        <p:spPr>
          <a:xfrm>
            <a:off x="4200206" y="4140765"/>
            <a:ext cx="3583" cy="4208"/>
          </a:xfrm>
          <a:custGeom>
            <a:avLst/>
            <a:gdLst/>
            <a:ahLst/>
            <a:cxnLst/>
            <a:rect l="l" t="t" r="r" b="b"/>
            <a:pathLst>
              <a:path w="252" h="296" extrusionOk="0">
                <a:moveTo>
                  <a:pt x="43" y="0"/>
                </a:moveTo>
                <a:cubicBezTo>
                  <a:pt x="26" y="97"/>
                  <a:pt x="16" y="199"/>
                  <a:pt x="0" y="295"/>
                </a:cubicBezTo>
                <a:cubicBezTo>
                  <a:pt x="85" y="258"/>
                  <a:pt x="166" y="221"/>
                  <a:pt x="251" y="183"/>
                </a:cubicBezTo>
                <a:cubicBezTo>
                  <a:pt x="182" y="124"/>
                  <a:pt x="112" y="59"/>
                  <a:pt x="43" y="0"/>
                </a:cubicBezTo>
                <a:close/>
              </a:path>
            </a:pathLst>
          </a:custGeom>
          <a:solidFill>
            <a:srgbClr val="F5E0D4"/>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7239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a:hlinkClick r:id="rId3" action="ppaction://hlinksldjump"/>
          </p:cNvPr>
          <p:cNvSpPr/>
          <p:nvPr/>
        </p:nvSpPr>
        <p:spPr>
          <a:xfrm flipH="1">
            <a:off x="867128" y="4276924"/>
            <a:ext cx="142724" cy="216653"/>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chemeClr val="accent4"/>
          </a:solidFill>
          <a:ln w="9525" cap="flat" cmpd="sng">
            <a:solidFill>
              <a:srgbClr val="A64D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6">
            <a:hlinkClick r:id="rId3" action="ppaction://hlinksldjump"/>
          </p:cNvPr>
          <p:cNvSpPr txBox="1"/>
          <p:nvPr/>
        </p:nvSpPr>
        <p:spPr>
          <a:xfrm>
            <a:off x="1009850" y="4247850"/>
            <a:ext cx="954300" cy="27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4"/>
                </a:solidFill>
                <a:latin typeface="Patrick Hand"/>
                <a:ea typeface="Patrick Hand"/>
                <a:cs typeface="Patrick Hand"/>
                <a:sym typeface="Patrick Hand"/>
              </a:rPr>
              <a:t>Back</a:t>
            </a:r>
            <a:endParaRPr sz="1800">
              <a:solidFill>
                <a:schemeClr val="accent4"/>
              </a:solidFill>
              <a:latin typeface="Patrick Hand"/>
              <a:ea typeface="Patrick Hand"/>
              <a:cs typeface="Patrick Hand"/>
              <a:sym typeface="Patrick Hand"/>
            </a:endParaRPr>
          </a:p>
        </p:txBody>
      </p:sp>
      <p:sp>
        <p:nvSpPr>
          <p:cNvPr id="1442" name="Google Shape;1442;p46"/>
          <p:cNvSpPr/>
          <p:nvPr/>
        </p:nvSpPr>
        <p:spPr>
          <a:xfrm flipH="1">
            <a:off x="71022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a:hlinkClick r:id="rId4" action="ppaction://hlinksldjump"/>
          </p:cNvPr>
          <p:cNvSpPr/>
          <p:nvPr/>
        </p:nvSpPr>
        <p:spPr>
          <a:xfrm>
            <a:off x="8134148" y="4276924"/>
            <a:ext cx="142724" cy="216653"/>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chemeClr val="accent4"/>
          </a:solidFill>
          <a:ln w="9525" cap="flat" cmpd="sng">
            <a:solidFill>
              <a:srgbClr val="A64D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6">
            <a:hlinkClick r:id="rId4" action="ppaction://hlinksldjump"/>
          </p:cNvPr>
          <p:cNvSpPr txBox="1"/>
          <p:nvPr/>
        </p:nvSpPr>
        <p:spPr>
          <a:xfrm flipH="1">
            <a:off x="7102150" y="4247850"/>
            <a:ext cx="10320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4"/>
                </a:solidFill>
                <a:latin typeface="Patrick Hand"/>
                <a:ea typeface="Patrick Hand"/>
                <a:cs typeface="Patrick Hand"/>
                <a:sym typeface="Patrick Hand"/>
              </a:rPr>
              <a:t>Next</a:t>
            </a:r>
            <a:endParaRPr sz="1800">
              <a:solidFill>
                <a:schemeClr val="accent4"/>
              </a:solidFill>
              <a:latin typeface="Patrick Hand"/>
              <a:ea typeface="Patrick Hand"/>
              <a:cs typeface="Patrick Hand"/>
              <a:sym typeface="Patrick Han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2"/>
        <p:cNvGrpSpPr/>
        <p:nvPr/>
      </p:nvGrpSpPr>
      <p:grpSpPr>
        <a:xfrm>
          <a:off x="0" y="0"/>
          <a:ext cx="0" cy="0"/>
          <a:chOff x="0" y="0"/>
          <a:chExt cx="0" cy="0"/>
        </a:xfrm>
      </p:grpSpPr>
      <p:sp>
        <p:nvSpPr>
          <p:cNvPr id="2063" name="Google Shape;2063;p58"/>
          <p:cNvSpPr/>
          <p:nvPr/>
        </p:nvSpPr>
        <p:spPr>
          <a:xfrm>
            <a:off x="3401738" y="2610138"/>
            <a:ext cx="1361975" cy="854900"/>
          </a:xfrm>
          <a:custGeom>
            <a:avLst/>
            <a:gdLst/>
            <a:ahLst/>
            <a:cxnLst/>
            <a:rect l="l" t="t" r="r" b="b"/>
            <a:pathLst>
              <a:path w="54479" h="34196" extrusionOk="0">
                <a:moveTo>
                  <a:pt x="21610" y="0"/>
                </a:moveTo>
                <a:cubicBezTo>
                  <a:pt x="16418" y="0"/>
                  <a:pt x="11516" y="1120"/>
                  <a:pt x="7971" y="3577"/>
                </a:cubicBezTo>
                <a:cubicBezTo>
                  <a:pt x="2103" y="7666"/>
                  <a:pt x="1" y="16307"/>
                  <a:pt x="3351" y="22614"/>
                </a:cubicBezTo>
                <a:cubicBezTo>
                  <a:pt x="5176" y="26057"/>
                  <a:pt x="8341" y="28668"/>
                  <a:pt x="11830" y="30400"/>
                </a:cubicBezTo>
                <a:cubicBezTo>
                  <a:pt x="16696" y="32791"/>
                  <a:pt x="22625" y="34195"/>
                  <a:pt x="28292" y="34195"/>
                </a:cubicBezTo>
                <a:cubicBezTo>
                  <a:pt x="30239" y="34195"/>
                  <a:pt x="32155" y="34030"/>
                  <a:pt x="33986" y="33681"/>
                </a:cubicBezTo>
                <a:cubicBezTo>
                  <a:pt x="44383" y="31694"/>
                  <a:pt x="54479" y="20304"/>
                  <a:pt x="46624" y="10092"/>
                </a:cubicBezTo>
                <a:cubicBezTo>
                  <a:pt x="41796" y="3825"/>
                  <a:pt x="31208" y="0"/>
                  <a:pt x="21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8"/>
          <p:cNvSpPr/>
          <p:nvPr/>
        </p:nvSpPr>
        <p:spPr>
          <a:xfrm>
            <a:off x="3563363" y="1323850"/>
            <a:ext cx="2601566" cy="1095293"/>
          </a:xfrm>
          <a:custGeom>
            <a:avLst/>
            <a:gdLst/>
            <a:ahLst/>
            <a:cxnLst/>
            <a:rect l="l" t="t" r="r" b="b"/>
            <a:pathLst>
              <a:path w="164059" h="69071" extrusionOk="0">
                <a:moveTo>
                  <a:pt x="88956" y="1"/>
                </a:moveTo>
                <a:cubicBezTo>
                  <a:pt x="71642" y="1"/>
                  <a:pt x="55195" y="2812"/>
                  <a:pt x="38306" y="6742"/>
                </a:cubicBezTo>
                <a:cubicBezTo>
                  <a:pt x="31051" y="8429"/>
                  <a:pt x="23751" y="10832"/>
                  <a:pt x="17559" y="14852"/>
                </a:cubicBezTo>
                <a:cubicBezTo>
                  <a:pt x="15618" y="16099"/>
                  <a:pt x="13793" y="17532"/>
                  <a:pt x="12106" y="19103"/>
                </a:cubicBezTo>
                <a:cubicBezTo>
                  <a:pt x="324" y="30169"/>
                  <a:pt x="0" y="48190"/>
                  <a:pt x="11667" y="59557"/>
                </a:cubicBezTo>
                <a:cubicBezTo>
                  <a:pt x="18379" y="66105"/>
                  <a:pt x="26868" y="69071"/>
                  <a:pt x="35508" y="69071"/>
                </a:cubicBezTo>
                <a:cubicBezTo>
                  <a:pt x="42720" y="69071"/>
                  <a:pt x="50036" y="67004"/>
                  <a:pt x="56511" y="63231"/>
                </a:cubicBezTo>
                <a:cubicBezTo>
                  <a:pt x="71893" y="54270"/>
                  <a:pt x="84838" y="41860"/>
                  <a:pt x="102883" y="41860"/>
                </a:cubicBezTo>
                <a:cubicBezTo>
                  <a:pt x="105031" y="41860"/>
                  <a:pt x="107252" y="42036"/>
                  <a:pt x="109557" y="42414"/>
                </a:cubicBezTo>
                <a:cubicBezTo>
                  <a:pt x="115633" y="43408"/>
                  <a:pt x="121409" y="45626"/>
                  <a:pt x="127370" y="47035"/>
                </a:cubicBezTo>
                <a:cubicBezTo>
                  <a:pt x="131632" y="48032"/>
                  <a:pt x="136170" y="48917"/>
                  <a:pt x="140637" y="48917"/>
                </a:cubicBezTo>
                <a:cubicBezTo>
                  <a:pt x="144039" y="48917"/>
                  <a:pt x="147400" y="48403"/>
                  <a:pt x="150566" y="47035"/>
                </a:cubicBezTo>
                <a:cubicBezTo>
                  <a:pt x="155441" y="44910"/>
                  <a:pt x="159553" y="40774"/>
                  <a:pt x="160963" y="35645"/>
                </a:cubicBezTo>
                <a:cubicBezTo>
                  <a:pt x="164058" y="24393"/>
                  <a:pt x="154263" y="14205"/>
                  <a:pt x="145137" y="9445"/>
                </a:cubicBezTo>
                <a:cubicBezTo>
                  <a:pt x="129519" y="1290"/>
                  <a:pt x="108656" y="273"/>
                  <a:pt x="91375" y="19"/>
                </a:cubicBezTo>
                <a:cubicBezTo>
                  <a:pt x="90566" y="7"/>
                  <a:pt x="89760" y="1"/>
                  <a:pt x="889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8"/>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066" name="Google Shape;2066;p58"/>
          <p:cNvSpPr/>
          <p:nvPr/>
        </p:nvSpPr>
        <p:spPr>
          <a:xfrm>
            <a:off x="1821613" y="3542800"/>
            <a:ext cx="2919725" cy="1119925"/>
          </a:xfrm>
          <a:custGeom>
            <a:avLst/>
            <a:gdLst/>
            <a:ahLst/>
            <a:cxnLst/>
            <a:rect l="l" t="t" r="r" b="b"/>
            <a:pathLst>
              <a:path w="116789" h="44797" extrusionOk="0">
                <a:moveTo>
                  <a:pt x="78679" y="1"/>
                </a:moveTo>
                <a:cubicBezTo>
                  <a:pt x="71388" y="1"/>
                  <a:pt x="64090" y="1656"/>
                  <a:pt x="57620" y="4968"/>
                </a:cubicBezTo>
                <a:cubicBezTo>
                  <a:pt x="48564" y="9612"/>
                  <a:pt x="43735" y="17536"/>
                  <a:pt x="37936" y="25484"/>
                </a:cubicBezTo>
                <a:cubicBezTo>
                  <a:pt x="35203" y="29256"/>
                  <a:pt x="32078" y="30201"/>
                  <a:pt x="28664" y="30201"/>
                </a:cubicBezTo>
                <a:cubicBezTo>
                  <a:pt x="25231" y="30201"/>
                  <a:pt x="21505" y="29245"/>
                  <a:pt x="17590" y="29245"/>
                </a:cubicBezTo>
                <a:cubicBezTo>
                  <a:pt x="17434" y="29245"/>
                  <a:pt x="17277" y="29247"/>
                  <a:pt x="17120" y="29250"/>
                </a:cubicBezTo>
                <a:cubicBezTo>
                  <a:pt x="11367" y="29365"/>
                  <a:pt x="6146" y="32808"/>
                  <a:pt x="3258" y="37729"/>
                </a:cubicBezTo>
                <a:cubicBezTo>
                  <a:pt x="2056" y="39785"/>
                  <a:pt x="947" y="41911"/>
                  <a:pt x="0" y="44106"/>
                </a:cubicBezTo>
                <a:cubicBezTo>
                  <a:pt x="2310" y="44622"/>
                  <a:pt x="4857" y="44796"/>
                  <a:pt x="7491" y="44796"/>
                </a:cubicBezTo>
                <a:cubicBezTo>
                  <a:pt x="12758" y="44796"/>
                  <a:pt x="18375" y="44098"/>
                  <a:pt x="23150" y="44036"/>
                </a:cubicBezTo>
                <a:lnTo>
                  <a:pt x="63489" y="43643"/>
                </a:lnTo>
                <a:cubicBezTo>
                  <a:pt x="72568" y="43528"/>
                  <a:pt x="81648" y="43436"/>
                  <a:pt x="90728" y="43320"/>
                </a:cubicBezTo>
                <a:lnTo>
                  <a:pt x="105144" y="43181"/>
                </a:lnTo>
                <a:cubicBezTo>
                  <a:pt x="105189" y="43180"/>
                  <a:pt x="105236" y="43180"/>
                  <a:pt x="105286" y="43180"/>
                </a:cubicBezTo>
                <a:cubicBezTo>
                  <a:pt x="106459" y="43180"/>
                  <a:pt x="109050" y="43483"/>
                  <a:pt x="111446" y="43483"/>
                </a:cubicBezTo>
                <a:cubicBezTo>
                  <a:pt x="113066" y="43483"/>
                  <a:pt x="114596" y="43344"/>
                  <a:pt x="115541" y="42881"/>
                </a:cubicBezTo>
                <a:cubicBezTo>
                  <a:pt x="115911" y="42719"/>
                  <a:pt x="116188" y="42465"/>
                  <a:pt x="116373" y="42119"/>
                </a:cubicBezTo>
                <a:cubicBezTo>
                  <a:pt x="116789" y="41287"/>
                  <a:pt x="116673" y="40317"/>
                  <a:pt x="116534" y="39392"/>
                </a:cubicBezTo>
                <a:cubicBezTo>
                  <a:pt x="115703" y="33455"/>
                  <a:pt x="114871" y="27471"/>
                  <a:pt x="112907" y="21787"/>
                </a:cubicBezTo>
                <a:cubicBezTo>
                  <a:pt x="109904" y="13124"/>
                  <a:pt x="104451" y="6655"/>
                  <a:pt x="95880" y="3235"/>
                </a:cubicBezTo>
                <a:cubicBezTo>
                  <a:pt x="90442" y="1079"/>
                  <a:pt x="84563" y="1"/>
                  <a:pt x="78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8"/>
          <p:cNvSpPr/>
          <p:nvPr/>
        </p:nvSpPr>
        <p:spPr>
          <a:xfrm>
            <a:off x="6162662" y="856475"/>
            <a:ext cx="2304518" cy="2619455"/>
          </a:xfrm>
          <a:custGeom>
            <a:avLst/>
            <a:gdLst/>
            <a:ahLst/>
            <a:cxnLst/>
            <a:rect l="l" t="t" r="r" b="b"/>
            <a:pathLst>
              <a:path w="119793" h="136164" extrusionOk="0">
                <a:moveTo>
                  <a:pt x="45003" y="0"/>
                </a:moveTo>
                <a:cubicBezTo>
                  <a:pt x="29549" y="0"/>
                  <a:pt x="13692" y="4818"/>
                  <a:pt x="5568" y="18380"/>
                </a:cubicBezTo>
                <a:cubicBezTo>
                  <a:pt x="855" y="26350"/>
                  <a:pt x="0" y="36031"/>
                  <a:pt x="3258" y="44718"/>
                </a:cubicBezTo>
                <a:cubicBezTo>
                  <a:pt x="7902" y="56870"/>
                  <a:pt x="19453" y="64125"/>
                  <a:pt x="24929" y="75677"/>
                </a:cubicBezTo>
                <a:cubicBezTo>
                  <a:pt x="28140" y="82423"/>
                  <a:pt x="28926" y="90763"/>
                  <a:pt x="25114" y="97163"/>
                </a:cubicBezTo>
                <a:cubicBezTo>
                  <a:pt x="19985" y="105827"/>
                  <a:pt x="9057" y="110009"/>
                  <a:pt x="8202" y="121145"/>
                </a:cubicBezTo>
                <a:cubicBezTo>
                  <a:pt x="7832" y="125927"/>
                  <a:pt x="9866" y="130987"/>
                  <a:pt x="13839" y="133644"/>
                </a:cubicBezTo>
                <a:cubicBezTo>
                  <a:pt x="16750" y="135584"/>
                  <a:pt x="20378" y="136116"/>
                  <a:pt x="23889" y="136162"/>
                </a:cubicBezTo>
                <a:cubicBezTo>
                  <a:pt x="23989" y="136163"/>
                  <a:pt x="24088" y="136163"/>
                  <a:pt x="24187" y="136163"/>
                </a:cubicBezTo>
                <a:cubicBezTo>
                  <a:pt x="38233" y="136163"/>
                  <a:pt x="49458" y="128049"/>
                  <a:pt x="58267" y="117656"/>
                </a:cubicBezTo>
                <a:cubicBezTo>
                  <a:pt x="61132" y="114260"/>
                  <a:pt x="63674" y="110609"/>
                  <a:pt x="67001" y="107698"/>
                </a:cubicBezTo>
                <a:cubicBezTo>
                  <a:pt x="77212" y="98734"/>
                  <a:pt x="91906" y="98688"/>
                  <a:pt x="102118" y="89932"/>
                </a:cubicBezTo>
                <a:cubicBezTo>
                  <a:pt x="118013" y="76347"/>
                  <a:pt x="119792" y="55022"/>
                  <a:pt x="110482" y="37117"/>
                </a:cubicBezTo>
                <a:cubicBezTo>
                  <a:pt x="105537" y="27644"/>
                  <a:pt x="98190" y="19789"/>
                  <a:pt x="89503" y="13759"/>
                </a:cubicBezTo>
                <a:cubicBezTo>
                  <a:pt x="81348" y="8168"/>
                  <a:pt x="72222" y="4171"/>
                  <a:pt x="62565" y="1999"/>
                </a:cubicBezTo>
                <a:cubicBezTo>
                  <a:pt x="57104" y="746"/>
                  <a:pt x="51085" y="0"/>
                  <a:pt x="450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8"/>
          <p:cNvSpPr/>
          <p:nvPr/>
        </p:nvSpPr>
        <p:spPr>
          <a:xfrm>
            <a:off x="1915525" y="1485900"/>
            <a:ext cx="1486225" cy="899175"/>
          </a:xfrm>
          <a:custGeom>
            <a:avLst/>
            <a:gdLst/>
            <a:ahLst/>
            <a:cxnLst/>
            <a:rect l="l" t="t" r="r" b="b"/>
            <a:pathLst>
              <a:path w="59449" h="35967" extrusionOk="0">
                <a:moveTo>
                  <a:pt x="8567" y="0"/>
                </a:moveTo>
                <a:cubicBezTo>
                  <a:pt x="3518" y="0"/>
                  <a:pt x="1" y="5373"/>
                  <a:pt x="2313" y="10108"/>
                </a:cubicBezTo>
                <a:cubicBezTo>
                  <a:pt x="4023" y="13573"/>
                  <a:pt x="8181" y="15052"/>
                  <a:pt x="10607" y="18078"/>
                </a:cubicBezTo>
                <a:cubicBezTo>
                  <a:pt x="12779" y="20781"/>
                  <a:pt x="13287" y="24409"/>
                  <a:pt x="14235" y="27736"/>
                </a:cubicBezTo>
                <a:cubicBezTo>
                  <a:pt x="15182" y="31086"/>
                  <a:pt x="17007" y="34644"/>
                  <a:pt x="20311" y="35660"/>
                </a:cubicBezTo>
                <a:cubicBezTo>
                  <a:pt x="20985" y="35872"/>
                  <a:pt x="21651" y="35966"/>
                  <a:pt x="22310" y="35966"/>
                </a:cubicBezTo>
                <a:cubicBezTo>
                  <a:pt x="26963" y="35966"/>
                  <a:pt x="31321" y="31306"/>
                  <a:pt x="36298" y="30739"/>
                </a:cubicBezTo>
                <a:cubicBezTo>
                  <a:pt x="36666" y="30697"/>
                  <a:pt x="37032" y="30677"/>
                  <a:pt x="37397" y="30677"/>
                </a:cubicBezTo>
                <a:cubicBezTo>
                  <a:pt x="41100" y="30677"/>
                  <a:pt x="44700" y="32662"/>
                  <a:pt x="48437" y="32662"/>
                </a:cubicBezTo>
                <a:cubicBezTo>
                  <a:pt x="48549" y="32662"/>
                  <a:pt x="48662" y="32660"/>
                  <a:pt x="48774" y="32657"/>
                </a:cubicBezTo>
                <a:cubicBezTo>
                  <a:pt x="53187" y="32495"/>
                  <a:pt x="57276" y="29076"/>
                  <a:pt x="58178" y="24755"/>
                </a:cubicBezTo>
                <a:cubicBezTo>
                  <a:pt x="59448" y="18771"/>
                  <a:pt x="54897" y="16091"/>
                  <a:pt x="51893" y="12048"/>
                </a:cubicBezTo>
                <a:cubicBezTo>
                  <a:pt x="48890" y="8005"/>
                  <a:pt x="46418" y="2622"/>
                  <a:pt x="40503" y="2530"/>
                </a:cubicBezTo>
                <a:cubicBezTo>
                  <a:pt x="40450" y="2529"/>
                  <a:pt x="40398" y="2528"/>
                  <a:pt x="40345" y="2528"/>
                </a:cubicBezTo>
                <a:cubicBezTo>
                  <a:pt x="34715" y="2528"/>
                  <a:pt x="30040" y="8186"/>
                  <a:pt x="24577" y="8186"/>
                </a:cubicBezTo>
                <a:cubicBezTo>
                  <a:pt x="24191" y="8186"/>
                  <a:pt x="23801" y="8158"/>
                  <a:pt x="23407" y="8098"/>
                </a:cubicBezTo>
                <a:cubicBezTo>
                  <a:pt x="18024" y="7243"/>
                  <a:pt x="14881" y="728"/>
                  <a:pt x="9475" y="57"/>
                </a:cubicBezTo>
                <a:cubicBezTo>
                  <a:pt x="9168" y="19"/>
                  <a:pt x="8865" y="0"/>
                  <a:pt x="85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9" name="Google Shape;2069;p58"/>
          <p:cNvGrpSpPr/>
          <p:nvPr/>
        </p:nvGrpSpPr>
        <p:grpSpPr>
          <a:xfrm>
            <a:off x="5146125" y="2232318"/>
            <a:ext cx="675825" cy="944863"/>
            <a:chOff x="4359800" y="2743200"/>
            <a:chExt cx="675825" cy="842725"/>
          </a:xfrm>
        </p:grpSpPr>
        <p:sp>
          <p:nvSpPr>
            <p:cNvPr id="2070" name="Google Shape;2070;p58"/>
            <p:cNvSpPr/>
            <p:nvPr/>
          </p:nvSpPr>
          <p:spPr>
            <a:xfrm>
              <a:off x="4679225" y="2743200"/>
              <a:ext cx="356400" cy="842725"/>
            </a:xfrm>
            <a:custGeom>
              <a:avLst/>
              <a:gdLst/>
              <a:ahLst/>
              <a:cxnLst/>
              <a:rect l="l" t="t" r="r" b="b"/>
              <a:pathLst>
                <a:path w="14256" h="33709" extrusionOk="0">
                  <a:moveTo>
                    <a:pt x="6123" y="0"/>
                  </a:moveTo>
                  <a:lnTo>
                    <a:pt x="1710" y="23"/>
                  </a:lnTo>
                  <a:cubicBezTo>
                    <a:pt x="2334" y="1132"/>
                    <a:pt x="3004" y="2195"/>
                    <a:pt x="3766" y="3188"/>
                  </a:cubicBezTo>
                  <a:cubicBezTo>
                    <a:pt x="5453" y="5429"/>
                    <a:pt x="7578" y="7416"/>
                    <a:pt x="8849" y="9935"/>
                  </a:cubicBezTo>
                  <a:cubicBezTo>
                    <a:pt x="10212" y="12661"/>
                    <a:pt x="10512" y="15087"/>
                    <a:pt x="9658" y="18067"/>
                  </a:cubicBezTo>
                  <a:cubicBezTo>
                    <a:pt x="8941" y="20678"/>
                    <a:pt x="7555" y="23057"/>
                    <a:pt x="5614" y="24952"/>
                  </a:cubicBezTo>
                  <a:cubicBezTo>
                    <a:pt x="3882" y="26662"/>
                    <a:pt x="2080" y="27771"/>
                    <a:pt x="947" y="30012"/>
                  </a:cubicBezTo>
                  <a:cubicBezTo>
                    <a:pt x="370" y="31167"/>
                    <a:pt x="46" y="32414"/>
                    <a:pt x="0" y="33708"/>
                  </a:cubicBezTo>
                  <a:lnTo>
                    <a:pt x="1964" y="33708"/>
                  </a:lnTo>
                  <a:cubicBezTo>
                    <a:pt x="2334" y="30890"/>
                    <a:pt x="4020" y="29203"/>
                    <a:pt x="6192" y="27563"/>
                  </a:cubicBezTo>
                  <a:cubicBezTo>
                    <a:pt x="9727" y="24836"/>
                    <a:pt x="12199" y="20932"/>
                    <a:pt x="13169" y="16565"/>
                  </a:cubicBezTo>
                  <a:cubicBezTo>
                    <a:pt x="14255" y="11714"/>
                    <a:pt x="12268" y="7786"/>
                    <a:pt x="9242" y="4136"/>
                  </a:cubicBezTo>
                  <a:cubicBezTo>
                    <a:pt x="8110" y="2819"/>
                    <a:pt x="7070" y="1432"/>
                    <a:pt x="6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8"/>
            <p:cNvSpPr/>
            <p:nvPr/>
          </p:nvSpPr>
          <p:spPr>
            <a:xfrm>
              <a:off x="4505375" y="2743775"/>
              <a:ext cx="348300" cy="842150"/>
            </a:xfrm>
            <a:custGeom>
              <a:avLst/>
              <a:gdLst/>
              <a:ahLst/>
              <a:cxnLst/>
              <a:rect l="l" t="t" r="r" b="b"/>
              <a:pathLst>
                <a:path w="13932" h="33686" extrusionOk="0">
                  <a:moveTo>
                    <a:pt x="0" y="0"/>
                  </a:moveTo>
                  <a:cubicBezTo>
                    <a:pt x="555" y="1872"/>
                    <a:pt x="1479" y="3581"/>
                    <a:pt x="2703" y="5083"/>
                  </a:cubicBezTo>
                  <a:cubicBezTo>
                    <a:pt x="4436" y="7278"/>
                    <a:pt x="6307" y="9357"/>
                    <a:pt x="8017" y="11552"/>
                  </a:cubicBezTo>
                  <a:cubicBezTo>
                    <a:pt x="9888" y="13955"/>
                    <a:pt x="9912" y="16126"/>
                    <a:pt x="8872" y="18922"/>
                  </a:cubicBezTo>
                  <a:cubicBezTo>
                    <a:pt x="7901" y="21579"/>
                    <a:pt x="6538" y="23704"/>
                    <a:pt x="4944" y="26015"/>
                  </a:cubicBezTo>
                  <a:cubicBezTo>
                    <a:pt x="4136" y="27193"/>
                    <a:pt x="3466" y="28441"/>
                    <a:pt x="2680" y="29596"/>
                  </a:cubicBezTo>
                  <a:cubicBezTo>
                    <a:pt x="2056" y="30520"/>
                    <a:pt x="1594" y="31375"/>
                    <a:pt x="1617" y="32484"/>
                  </a:cubicBezTo>
                  <a:cubicBezTo>
                    <a:pt x="1617" y="32900"/>
                    <a:pt x="1664" y="33292"/>
                    <a:pt x="1710" y="33685"/>
                  </a:cubicBezTo>
                  <a:lnTo>
                    <a:pt x="4020" y="33685"/>
                  </a:lnTo>
                  <a:cubicBezTo>
                    <a:pt x="4020" y="33616"/>
                    <a:pt x="4020" y="33570"/>
                    <a:pt x="3997" y="33500"/>
                  </a:cubicBezTo>
                  <a:cubicBezTo>
                    <a:pt x="3905" y="32553"/>
                    <a:pt x="3835" y="32045"/>
                    <a:pt x="4436" y="31236"/>
                  </a:cubicBezTo>
                  <a:cubicBezTo>
                    <a:pt x="4806" y="30728"/>
                    <a:pt x="5245" y="30289"/>
                    <a:pt x="5591" y="29758"/>
                  </a:cubicBezTo>
                  <a:cubicBezTo>
                    <a:pt x="8294" y="25784"/>
                    <a:pt x="11483" y="22295"/>
                    <a:pt x="12707" y="17513"/>
                  </a:cubicBezTo>
                  <a:cubicBezTo>
                    <a:pt x="13932" y="12707"/>
                    <a:pt x="11020" y="9380"/>
                    <a:pt x="8202" y="5845"/>
                  </a:cubicBezTo>
                  <a:cubicBezTo>
                    <a:pt x="6746" y="4020"/>
                    <a:pt x="4875" y="2264"/>
                    <a:pt x="3951" y="69"/>
                  </a:cubicBezTo>
                  <a:lnTo>
                    <a:pt x="392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8"/>
            <p:cNvSpPr/>
            <p:nvPr/>
          </p:nvSpPr>
          <p:spPr>
            <a:xfrm>
              <a:off x="4359800" y="2743775"/>
              <a:ext cx="273225" cy="842150"/>
            </a:xfrm>
            <a:custGeom>
              <a:avLst/>
              <a:gdLst/>
              <a:ahLst/>
              <a:cxnLst/>
              <a:rect l="l" t="t" r="r" b="b"/>
              <a:pathLst>
                <a:path w="10929" h="33686" extrusionOk="0">
                  <a:moveTo>
                    <a:pt x="1" y="0"/>
                  </a:moveTo>
                  <a:cubicBezTo>
                    <a:pt x="301" y="2310"/>
                    <a:pt x="1249" y="4552"/>
                    <a:pt x="2311" y="6585"/>
                  </a:cubicBezTo>
                  <a:cubicBezTo>
                    <a:pt x="3605" y="9034"/>
                    <a:pt x="5869" y="10882"/>
                    <a:pt x="7048" y="13377"/>
                  </a:cubicBezTo>
                  <a:cubicBezTo>
                    <a:pt x="8226" y="15872"/>
                    <a:pt x="8434" y="18899"/>
                    <a:pt x="7856" y="21556"/>
                  </a:cubicBezTo>
                  <a:cubicBezTo>
                    <a:pt x="7255" y="24190"/>
                    <a:pt x="5915" y="26454"/>
                    <a:pt x="4460" y="28764"/>
                  </a:cubicBezTo>
                  <a:cubicBezTo>
                    <a:pt x="3559" y="30243"/>
                    <a:pt x="3189" y="31952"/>
                    <a:pt x="3351" y="33685"/>
                  </a:cubicBezTo>
                  <a:lnTo>
                    <a:pt x="5823" y="33662"/>
                  </a:lnTo>
                  <a:cubicBezTo>
                    <a:pt x="5777" y="33154"/>
                    <a:pt x="5777" y="32646"/>
                    <a:pt x="5846" y="32137"/>
                  </a:cubicBezTo>
                  <a:cubicBezTo>
                    <a:pt x="6008" y="30774"/>
                    <a:pt x="6793" y="29896"/>
                    <a:pt x="7463" y="28764"/>
                  </a:cubicBezTo>
                  <a:cubicBezTo>
                    <a:pt x="8041" y="27771"/>
                    <a:pt x="8619" y="26731"/>
                    <a:pt x="9127" y="25714"/>
                  </a:cubicBezTo>
                  <a:cubicBezTo>
                    <a:pt x="10051" y="23912"/>
                    <a:pt x="10606" y="21902"/>
                    <a:pt x="10744" y="19869"/>
                  </a:cubicBezTo>
                  <a:cubicBezTo>
                    <a:pt x="10929" y="17721"/>
                    <a:pt x="10860" y="15572"/>
                    <a:pt x="10282" y="13470"/>
                  </a:cubicBezTo>
                  <a:cubicBezTo>
                    <a:pt x="9681" y="11228"/>
                    <a:pt x="8434" y="9496"/>
                    <a:pt x="7071" y="7671"/>
                  </a:cubicBezTo>
                  <a:cubicBezTo>
                    <a:pt x="5407" y="5429"/>
                    <a:pt x="3952" y="3027"/>
                    <a:pt x="3420" y="254"/>
                  </a:cubicBezTo>
                  <a:cubicBezTo>
                    <a:pt x="3397" y="162"/>
                    <a:pt x="3397" y="69"/>
                    <a:pt x="33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58"/>
          <p:cNvGrpSpPr/>
          <p:nvPr/>
        </p:nvGrpSpPr>
        <p:grpSpPr>
          <a:xfrm>
            <a:off x="3424563" y="2778900"/>
            <a:ext cx="1316350" cy="517400"/>
            <a:chOff x="723900" y="1437825"/>
            <a:chExt cx="1316350" cy="517400"/>
          </a:xfrm>
        </p:grpSpPr>
        <p:sp>
          <p:nvSpPr>
            <p:cNvPr id="2074" name="Google Shape;2074;p58"/>
            <p:cNvSpPr/>
            <p:nvPr/>
          </p:nvSpPr>
          <p:spPr>
            <a:xfrm>
              <a:off x="730250" y="1894700"/>
              <a:ext cx="1166750" cy="60525"/>
            </a:xfrm>
            <a:custGeom>
              <a:avLst/>
              <a:gdLst/>
              <a:ahLst/>
              <a:cxnLst/>
              <a:rect l="l" t="t" r="r" b="b"/>
              <a:pathLst>
                <a:path w="46670" h="2421" extrusionOk="0">
                  <a:moveTo>
                    <a:pt x="552" y="0"/>
                  </a:moveTo>
                  <a:cubicBezTo>
                    <a:pt x="0" y="0"/>
                    <a:pt x="7" y="743"/>
                    <a:pt x="462" y="948"/>
                  </a:cubicBezTo>
                  <a:lnTo>
                    <a:pt x="462" y="925"/>
                  </a:lnTo>
                  <a:cubicBezTo>
                    <a:pt x="3789" y="2288"/>
                    <a:pt x="7509" y="1803"/>
                    <a:pt x="11067" y="1988"/>
                  </a:cubicBezTo>
                  <a:cubicBezTo>
                    <a:pt x="12199" y="2064"/>
                    <a:pt x="13331" y="2098"/>
                    <a:pt x="14459" y="2098"/>
                  </a:cubicBezTo>
                  <a:cubicBezTo>
                    <a:pt x="15380" y="2098"/>
                    <a:pt x="16299" y="2075"/>
                    <a:pt x="17212" y="2034"/>
                  </a:cubicBezTo>
                  <a:cubicBezTo>
                    <a:pt x="17790" y="2002"/>
                    <a:pt x="18366" y="1986"/>
                    <a:pt x="18940" y="1986"/>
                  </a:cubicBezTo>
                  <a:cubicBezTo>
                    <a:pt x="20434" y="1986"/>
                    <a:pt x="21919" y="2094"/>
                    <a:pt x="23404" y="2311"/>
                  </a:cubicBezTo>
                  <a:cubicBezTo>
                    <a:pt x="24003" y="2388"/>
                    <a:pt x="24597" y="2420"/>
                    <a:pt x="25187" y="2420"/>
                  </a:cubicBezTo>
                  <a:cubicBezTo>
                    <a:pt x="27969" y="2420"/>
                    <a:pt x="30676" y="1705"/>
                    <a:pt x="33477" y="1572"/>
                  </a:cubicBezTo>
                  <a:cubicBezTo>
                    <a:pt x="34587" y="1517"/>
                    <a:pt x="35700" y="1497"/>
                    <a:pt x="36814" y="1497"/>
                  </a:cubicBezTo>
                  <a:cubicBezTo>
                    <a:pt x="39448" y="1497"/>
                    <a:pt x="42091" y="1606"/>
                    <a:pt x="44719" y="1606"/>
                  </a:cubicBezTo>
                  <a:cubicBezTo>
                    <a:pt x="45169" y="1606"/>
                    <a:pt x="45619" y="1602"/>
                    <a:pt x="46069" y="1595"/>
                  </a:cubicBezTo>
                  <a:cubicBezTo>
                    <a:pt x="46669" y="1549"/>
                    <a:pt x="46669" y="648"/>
                    <a:pt x="46069" y="601"/>
                  </a:cubicBezTo>
                  <a:cubicBezTo>
                    <a:pt x="44317" y="572"/>
                    <a:pt x="42557" y="560"/>
                    <a:pt x="40796" y="560"/>
                  </a:cubicBezTo>
                  <a:cubicBezTo>
                    <a:pt x="38353" y="560"/>
                    <a:pt x="35907" y="584"/>
                    <a:pt x="33477" y="625"/>
                  </a:cubicBezTo>
                  <a:cubicBezTo>
                    <a:pt x="31320" y="683"/>
                    <a:pt x="29070" y="872"/>
                    <a:pt x="26851" y="872"/>
                  </a:cubicBezTo>
                  <a:cubicBezTo>
                    <a:pt x="25576" y="872"/>
                    <a:pt x="24311" y="810"/>
                    <a:pt x="23081" y="625"/>
                  </a:cubicBezTo>
                  <a:cubicBezTo>
                    <a:pt x="21611" y="402"/>
                    <a:pt x="20138" y="347"/>
                    <a:pt x="18662" y="347"/>
                  </a:cubicBezTo>
                  <a:cubicBezTo>
                    <a:pt x="17253" y="347"/>
                    <a:pt x="15841" y="397"/>
                    <a:pt x="14428" y="397"/>
                  </a:cubicBezTo>
                  <a:cubicBezTo>
                    <a:pt x="13485" y="397"/>
                    <a:pt x="12542" y="375"/>
                    <a:pt x="11598" y="301"/>
                  </a:cubicBezTo>
                  <a:cubicBezTo>
                    <a:pt x="7925" y="1"/>
                    <a:pt x="4251" y="162"/>
                    <a:pt x="578" y="1"/>
                  </a:cubicBezTo>
                  <a:cubicBezTo>
                    <a:pt x="569" y="0"/>
                    <a:pt x="561" y="0"/>
                    <a:pt x="5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8"/>
            <p:cNvSpPr/>
            <p:nvPr/>
          </p:nvSpPr>
          <p:spPr>
            <a:xfrm>
              <a:off x="762000" y="1805975"/>
              <a:ext cx="1167825" cy="72900"/>
            </a:xfrm>
            <a:custGeom>
              <a:avLst/>
              <a:gdLst/>
              <a:ahLst/>
              <a:cxnLst/>
              <a:rect l="l" t="t" r="r" b="b"/>
              <a:pathLst>
                <a:path w="46713" h="2916" extrusionOk="0">
                  <a:moveTo>
                    <a:pt x="5625" y="0"/>
                  </a:moveTo>
                  <a:cubicBezTo>
                    <a:pt x="3756" y="0"/>
                    <a:pt x="1903" y="159"/>
                    <a:pt x="209" y="708"/>
                  </a:cubicBezTo>
                  <a:cubicBezTo>
                    <a:pt x="1" y="777"/>
                    <a:pt x="47" y="1055"/>
                    <a:pt x="255" y="1055"/>
                  </a:cubicBezTo>
                  <a:lnTo>
                    <a:pt x="255" y="1078"/>
                  </a:lnTo>
                  <a:cubicBezTo>
                    <a:pt x="485" y="1067"/>
                    <a:pt x="716" y="1062"/>
                    <a:pt x="947" y="1062"/>
                  </a:cubicBezTo>
                  <a:cubicBezTo>
                    <a:pt x="2690" y="1062"/>
                    <a:pt x="4462" y="1335"/>
                    <a:pt x="6216" y="1355"/>
                  </a:cubicBezTo>
                  <a:cubicBezTo>
                    <a:pt x="8249" y="1378"/>
                    <a:pt x="10282" y="1540"/>
                    <a:pt x="12315" y="1563"/>
                  </a:cubicBezTo>
                  <a:cubicBezTo>
                    <a:pt x="12993" y="1571"/>
                    <a:pt x="13673" y="1573"/>
                    <a:pt x="14354" y="1573"/>
                  </a:cubicBezTo>
                  <a:cubicBezTo>
                    <a:pt x="15716" y="1573"/>
                    <a:pt x="17082" y="1563"/>
                    <a:pt x="18438" y="1563"/>
                  </a:cubicBezTo>
                  <a:cubicBezTo>
                    <a:pt x="20471" y="1563"/>
                    <a:pt x="22458" y="1909"/>
                    <a:pt x="24514" y="2048"/>
                  </a:cubicBezTo>
                  <a:cubicBezTo>
                    <a:pt x="25941" y="2131"/>
                    <a:pt x="27378" y="2157"/>
                    <a:pt x="28816" y="2157"/>
                  </a:cubicBezTo>
                  <a:cubicBezTo>
                    <a:pt x="31406" y="2157"/>
                    <a:pt x="34004" y="2071"/>
                    <a:pt x="36574" y="2071"/>
                  </a:cubicBezTo>
                  <a:cubicBezTo>
                    <a:pt x="37242" y="2071"/>
                    <a:pt x="37969" y="2002"/>
                    <a:pt x="38671" y="2002"/>
                  </a:cubicBezTo>
                  <a:cubicBezTo>
                    <a:pt x="38964" y="2002"/>
                    <a:pt x="39252" y="2014"/>
                    <a:pt x="39531" y="2048"/>
                  </a:cubicBezTo>
                  <a:cubicBezTo>
                    <a:pt x="40247" y="2117"/>
                    <a:pt x="40987" y="2325"/>
                    <a:pt x="41726" y="2441"/>
                  </a:cubicBezTo>
                  <a:cubicBezTo>
                    <a:pt x="42541" y="2550"/>
                    <a:pt x="43632" y="2915"/>
                    <a:pt x="44610" y="2915"/>
                  </a:cubicBezTo>
                  <a:cubicBezTo>
                    <a:pt x="45074" y="2915"/>
                    <a:pt x="45513" y="2833"/>
                    <a:pt x="45885" y="2603"/>
                  </a:cubicBezTo>
                  <a:cubicBezTo>
                    <a:pt x="46713" y="2082"/>
                    <a:pt x="46176" y="872"/>
                    <a:pt x="45426" y="872"/>
                  </a:cubicBezTo>
                  <a:cubicBezTo>
                    <a:pt x="45276" y="872"/>
                    <a:pt x="45118" y="920"/>
                    <a:pt x="44960" y="1031"/>
                  </a:cubicBezTo>
                  <a:cubicBezTo>
                    <a:pt x="44811" y="1136"/>
                    <a:pt x="44604" y="1174"/>
                    <a:pt x="44372" y="1174"/>
                  </a:cubicBezTo>
                  <a:cubicBezTo>
                    <a:pt x="43779" y="1174"/>
                    <a:pt x="43019" y="926"/>
                    <a:pt x="42604" y="893"/>
                  </a:cubicBezTo>
                  <a:cubicBezTo>
                    <a:pt x="41818" y="824"/>
                    <a:pt x="41056" y="800"/>
                    <a:pt x="40270" y="685"/>
                  </a:cubicBezTo>
                  <a:cubicBezTo>
                    <a:pt x="39591" y="584"/>
                    <a:pt x="38896" y="552"/>
                    <a:pt x="38197" y="552"/>
                  </a:cubicBezTo>
                  <a:cubicBezTo>
                    <a:pt x="37138" y="552"/>
                    <a:pt x="36070" y="625"/>
                    <a:pt x="35026" y="639"/>
                  </a:cubicBezTo>
                  <a:cubicBezTo>
                    <a:pt x="32759" y="639"/>
                    <a:pt x="30476" y="709"/>
                    <a:pt x="28200" y="709"/>
                  </a:cubicBezTo>
                  <a:cubicBezTo>
                    <a:pt x="26557" y="709"/>
                    <a:pt x="24917" y="672"/>
                    <a:pt x="23289" y="546"/>
                  </a:cubicBezTo>
                  <a:cubicBezTo>
                    <a:pt x="21504" y="394"/>
                    <a:pt x="19820" y="221"/>
                    <a:pt x="18027" y="221"/>
                  </a:cubicBezTo>
                  <a:cubicBezTo>
                    <a:pt x="17918" y="221"/>
                    <a:pt x="17808" y="222"/>
                    <a:pt x="17698" y="223"/>
                  </a:cubicBezTo>
                  <a:cubicBezTo>
                    <a:pt x="16182" y="223"/>
                    <a:pt x="14653" y="292"/>
                    <a:pt x="13130" y="292"/>
                  </a:cubicBezTo>
                  <a:cubicBezTo>
                    <a:pt x="12495" y="292"/>
                    <a:pt x="11861" y="280"/>
                    <a:pt x="11229" y="246"/>
                  </a:cubicBezTo>
                  <a:cubicBezTo>
                    <a:pt x="9446" y="164"/>
                    <a:pt x="7527" y="0"/>
                    <a:pt x="5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8"/>
            <p:cNvSpPr/>
            <p:nvPr/>
          </p:nvSpPr>
          <p:spPr>
            <a:xfrm>
              <a:off x="723900" y="1699800"/>
              <a:ext cx="1256250" cy="87500"/>
            </a:xfrm>
            <a:custGeom>
              <a:avLst/>
              <a:gdLst/>
              <a:ahLst/>
              <a:cxnLst/>
              <a:rect l="l" t="t" r="r" b="b"/>
              <a:pathLst>
                <a:path w="50250" h="3500" extrusionOk="0">
                  <a:moveTo>
                    <a:pt x="30370" y="0"/>
                  </a:moveTo>
                  <a:cubicBezTo>
                    <a:pt x="29041" y="0"/>
                    <a:pt x="27713" y="42"/>
                    <a:pt x="26384" y="57"/>
                  </a:cubicBezTo>
                  <a:cubicBezTo>
                    <a:pt x="22018" y="57"/>
                    <a:pt x="17721" y="588"/>
                    <a:pt x="13377" y="819"/>
                  </a:cubicBezTo>
                  <a:cubicBezTo>
                    <a:pt x="12644" y="861"/>
                    <a:pt x="11915" y="873"/>
                    <a:pt x="11187" y="873"/>
                  </a:cubicBezTo>
                  <a:cubicBezTo>
                    <a:pt x="10267" y="873"/>
                    <a:pt x="9349" y="854"/>
                    <a:pt x="8433" y="854"/>
                  </a:cubicBezTo>
                  <a:cubicBezTo>
                    <a:pt x="8063" y="854"/>
                    <a:pt x="7694" y="857"/>
                    <a:pt x="7324" y="866"/>
                  </a:cubicBezTo>
                  <a:cubicBezTo>
                    <a:pt x="5083" y="958"/>
                    <a:pt x="2911" y="1536"/>
                    <a:pt x="693" y="1813"/>
                  </a:cubicBezTo>
                  <a:cubicBezTo>
                    <a:pt x="0" y="1813"/>
                    <a:pt x="0" y="2853"/>
                    <a:pt x="693" y="2853"/>
                  </a:cubicBezTo>
                  <a:cubicBezTo>
                    <a:pt x="1048" y="2883"/>
                    <a:pt x="1402" y="2896"/>
                    <a:pt x="1754" y="2896"/>
                  </a:cubicBezTo>
                  <a:cubicBezTo>
                    <a:pt x="3531" y="2896"/>
                    <a:pt x="5276" y="2568"/>
                    <a:pt x="7070" y="2529"/>
                  </a:cubicBezTo>
                  <a:cubicBezTo>
                    <a:pt x="7524" y="2514"/>
                    <a:pt x="7977" y="2509"/>
                    <a:pt x="8431" y="2509"/>
                  </a:cubicBezTo>
                  <a:cubicBezTo>
                    <a:pt x="9515" y="2509"/>
                    <a:pt x="10600" y="2539"/>
                    <a:pt x="11684" y="2539"/>
                  </a:cubicBezTo>
                  <a:cubicBezTo>
                    <a:pt x="12248" y="2539"/>
                    <a:pt x="12813" y="2531"/>
                    <a:pt x="13377" y="2506"/>
                  </a:cubicBezTo>
                  <a:cubicBezTo>
                    <a:pt x="17624" y="2303"/>
                    <a:pt x="21828" y="1812"/>
                    <a:pt x="26095" y="1812"/>
                  </a:cubicBezTo>
                  <a:cubicBezTo>
                    <a:pt x="26191" y="1812"/>
                    <a:pt x="26288" y="1812"/>
                    <a:pt x="26384" y="1813"/>
                  </a:cubicBezTo>
                  <a:cubicBezTo>
                    <a:pt x="27573" y="1813"/>
                    <a:pt x="28776" y="1783"/>
                    <a:pt x="29981" y="1783"/>
                  </a:cubicBezTo>
                  <a:cubicBezTo>
                    <a:pt x="30885" y="1783"/>
                    <a:pt x="31791" y="1800"/>
                    <a:pt x="32692" y="1859"/>
                  </a:cubicBezTo>
                  <a:cubicBezTo>
                    <a:pt x="34494" y="1975"/>
                    <a:pt x="36250" y="2391"/>
                    <a:pt x="38052" y="2483"/>
                  </a:cubicBezTo>
                  <a:cubicBezTo>
                    <a:pt x="39784" y="2552"/>
                    <a:pt x="41517" y="2806"/>
                    <a:pt x="43250" y="2945"/>
                  </a:cubicBezTo>
                  <a:cubicBezTo>
                    <a:pt x="45144" y="3107"/>
                    <a:pt x="47062" y="3499"/>
                    <a:pt x="48957" y="3499"/>
                  </a:cubicBezTo>
                  <a:cubicBezTo>
                    <a:pt x="50229" y="3477"/>
                    <a:pt x="50250" y="1488"/>
                    <a:pt x="49020" y="1488"/>
                  </a:cubicBezTo>
                  <a:cubicBezTo>
                    <a:pt x="48999" y="1488"/>
                    <a:pt x="48978" y="1488"/>
                    <a:pt x="48957" y="1489"/>
                  </a:cubicBezTo>
                  <a:cubicBezTo>
                    <a:pt x="48609" y="1510"/>
                    <a:pt x="48261" y="1519"/>
                    <a:pt x="47912" y="1519"/>
                  </a:cubicBezTo>
                  <a:cubicBezTo>
                    <a:pt x="44644" y="1519"/>
                    <a:pt x="41329" y="720"/>
                    <a:pt x="38052" y="658"/>
                  </a:cubicBezTo>
                  <a:cubicBezTo>
                    <a:pt x="36273" y="612"/>
                    <a:pt x="34494" y="173"/>
                    <a:pt x="32692" y="57"/>
                  </a:cubicBezTo>
                  <a:cubicBezTo>
                    <a:pt x="31918" y="15"/>
                    <a:pt x="31144" y="0"/>
                    <a:pt x="303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8"/>
            <p:cNvSpPr/>
            <p:nvPr/>
          </p:nvSpPr>
          <p:spPr>
            <a:xfrm>
              <a:off x="772975" y="1626050"/>
              <a:ext cx="1218150" cy="52125"/>
            </a:xfrm>
            <a:custGeom>
              <a:avLst/>
              <a:gdLst/>
              <a:ahLst/>
              <a:cxnLst/>
              <a:rect l="l" t="t" r="r" b="b"/>
              <a:pathLst>
                <a:path w="48726" h="2085" extrusionOk="0">
                  <a:moveTo>
                    <a:pt x="25358" y="1"/>
                  </a:moveTo>
                  <a:cubicBezTo>
                    <a:pt x="25061" y="1"/>
                    <a:pt x="24764" y="2"/>
                    <a:pt x="24468" y="4"/>
                  </a:cubicBezTo>
                  <a:cubicBezTo>
                    <a:pt x="20609" y="50"/>
                    <a:pt x="16751" y="27"/>
                    <a:pt x="12870" y="188"/>
                  </a:cubicBezTo>
                  <a:cubicBezTo>
                    <a:pt x="8665" y="350"/>
                    <a:pt x="4483" y="789"/>
                    <a:pt x="278" y="997"/>
                  </a:cubicBezTo>
                  <a:cubicBezTo>
                    <a:pt x="1" y="1020"/>
                    <a:pt x="1" y="1436"/>
                    <a:pt x="278" y="1459"/>
                  </a:cubicBezTo>
                  <a:cubicBezTo>
                    <a:pt x="2259" y="1546"/>
                    <a:pt x="4219" y="1715"/>
                    <a:pt x="6216" y="1715"/>
                  </a:cubicBezTo>
                  <a:cubicBezTo>
                    <a:pt x="6339" y="1715"/>
                    <a:pt x="6462" y="1715"/>
                    <a:pt x="6585" y="1713"/>
                  </a:cubicBezTo>
                  <a:cubicBezTo>
                    <a:pt x="8572" y="1690"/>
                    <a:pt x="10582" y="1575"/>
                    <a:pt x="12592" y="1528"/>
                  </a:cubicBezTo>
                  <a:cubicBezTo>
                    <a:pt x="14191" y="1482"/>
                    <a:pt x="15789" y="1465"/>
                    <a:pt x="17389" y="1465"/>
                  </a:cubicBezTo>
                  <a:cubicBezTo>
                    <a:pt x="19743" y="1465"/>
                    <a:pt x="22101" y="1501"/>
                    <a:pt x="24468" y="1528"/>
                  </a:cubicBezTo>
                  <a:cubicBezTo>
                    <a:pt x="28233" y="1552"/>
                    <a:pt x="31976" y="1713"/>
                    <a:pt x="35742" y="1713"/>
                  </a:cubicBezTo>
                  <a:lnTo>
                    <a:pt x="41957" y="1713"/>
                  </a:lnTo>
                  <a:cubicBezTo>
                    <a:pt x="42573" y="1713"/>
                    <a:pt x="43199" y="1693"/>
                    <a:pt x="43822" y="1693"/>
                  </a:cubicBezTo>
                  <a:cubicBezTo>
                    <a:pt x="44134" y="1693"/>
                    <a:pt x="44444" y="1698"/>
                    <a:pt x="44752" y="1713"/>
                  </a:cubicBezTo>
                  <a:cubicBezTo>
                    <a:pt x="45723" y="1759"/>
                    <a:pt x="46647" y="2037"/>
                    <a:pt x="47640" y="2083"/>
                  </a:cubicBezTo>
                  <a:cubicBezTo>
                    <a:pt x="47661" y="2084"/>
                    <a:pt x="47682" y="2085"/>
                    <a:pt x="47702" y="2085"/>
                  </a:cubicBezTo>
                  <a:cubicBezTo>
                    <a:pt x="48726" y="2085"/>
                    <a:pt x="48705" y="396"/>
                    <a:pt x="47640" y="373"/>
                  </a:cubicBezTo>
                  <a:cubicBezTo>
                    <a:pt x="45746" y="373"/>
                    <a:pt x="43851" y="119"/>
                    <a:pt x="41957" y="119"/>
                  </a:cubicBezTo>
                  <a:lnTo>
                    <a:pt x="36042" y="119"/>
                  </a:lnTo>
                  <a:cubicBezTo>
                    <a:pt x="32460" y="119"/>
                    <a:pt x="28916" y="1"/>
                    <a:pt x="253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8"/>
            <p:cNvSpPr/>
            <p:nvPr/>
          </p:nvSpPr>
          <p:spPr>
            <a:xfrm>
              <a:off x="766050" y="1530225"/>
              <a:ext cx="1235475" cy="53900"/>
            </a:xfrm>
            <a:custGeom>
              <a:avLst/>
              <a:gdLst/>
              <a:ahLst/>
              <a:cxnLst/>
              <a:rect l="l" t="t" r="r" b="b"/>
              <a:pathLst>
                <a:path w="49419" h="2156" extrusionOk="0">
                  <a:moveTo>
                    <a:pt x="40880" y="0"/>
                  </a:moveTo>
                  <a:cubicBezTo>
                    <a:pt x="40424" y="0"/>
                    <a:pt x="39967" y="21"/>
                    <a:pt x="39508" y="71"/>
                  </a:cubicBezTo>
                  <a:cubicBezTo>
                    <a:pt x="37498" y="279"/>
                    <a:pt x="35418" y="209"/>
                    <a:pt x="33408" y="232"/>
                  </a:cubicBezTo>
                  <a:cubicBezTo>
                    <a:pt x="33212" y="234"/>
                    <a:pt x="33017" y="235"/>
                    <a:pt x="32821" y="235"/>
                  </a:cubicBezTo>
                  <a:cubicBezTo>
                    <a:pt x="30829" y="235"/>
                    <a:pt x="28869" y="136"/>
                    <a:pt x="26870" y="94"/>
                  </a:cubicBezTo>
                  <a:cubicBezTo>
                    <a:pt x="26290" y="76"/>
                    <a:pt x="25711" y="68"/>
                    <a:pt x="25132" y="68"/>
                  </a:cubicBezTo>
                  <a:cubicBezTo>
                    <a:pt x="21258" y="68"/>
                    <a:pt x="17398" y="420"/>
                    <a:pt x="13539" y="440"/>
                  </a:cubicBezTo>
                  <a:cubicBezTo>
                    <a:pt x="12823" y="440"/>
                    <a:pt x="12109" y="438"/>
                    <a:pt x="11398" y="438"/>
                  </a:cubicBezTo>
                  <a:cubicBezTo>
                    <a:pt x="9974" y="438"/>
                    <a:pt x="8557" y="448"/>
                    <a:pt x="7140" y="510"/>
                  </a:cubicBezTo>
                  <a:cubicBezTo>
                    <a:pt x="4829" y="625"/>
                    <a:pt x="2681" y="1110"/>
                    <a:pt x="393" y="1364"/>
                  </a:cubicBezTo>
                  <a:cubicBezTo>
                    <a:pt x="1" y="1364"/>
                    <a:pt x="1" y="1942"/>
                    <a:pt x="393" y="1942"/>
                  </a:cubicBezTo>
                  <a:lnTo>
                    <a:pt x="417" y="1919"/>
                  </a:lnTo>
                  <a:cubicBezTo>
                    <a:pt x="961" y="1954"/>
                    <a:pt x="1506" y="1967"/>
                    <a:pt x="2051" y="1967"/>
                  </a:cubicBezTo>
                  <a:cubicBezTo>
                    <a:pt x="3541" y="1967"/>
                    <a:pt x="5034" y="1871"/>
                    <a:pt x="6537" y="1871"/>
                  </a:cubicBezTo>
                  <a:cubicBezTo>
                    <a:pt x="6653" y="1871"/>
                    <a:pt x="6769" y="1872"/>
                    <a:pt x="6885" y="1873"/>
                  </a:cubicBezTo>
                  <a:cubicBezTo>
                    <a:pt x="9103" y="1873"/>
                    <a:pt x="11321" y="1896"/>
                    <a:pt x="13539" y="1919"/>
                  </a:cubicBezTo>
                  <a:cubicBezTo>
                    <a:pt x="17342" y="1919"/>
                    <a:pt x="21144" y="1613"/>
                    <a:pt x="24960" y="1613"/>
                  </a:cubicBezTo>
                  <a:cubicBezTo>
                    <a:pt x="25597" y="1613"/>
                    <a:pt x="26233" y="1622"/>
                    <a:pt x="26870" y="1642"/>
                  </a:cubicBezTo>
                  <a:cubicBezTo>
                    <a:pt x="29443" y="1713"/>
                    <a:pt x="32024" y="1820"/>
                    <a:pt x="34603" y="1820"/>
                  </a:cubicBezTo>
                  <a:cubicBezTo>
                    <a:pt x="36193" y="1820"/>
                    <a:pt x="37783" y="1779"/>
                    <a:pt x="39369" y="1665"/>
                  </a:cubicBezTo>
                  <a:cubicBezTo>
                    <a:pt x="40023" y="1605"/>
                    <a:pt x="40676" y="1576"/>
                    <a:pt x="41330" y="1576"/>
                  </a:cubicBezTo>
                  <a:cubicBezTo>
                    <a:pt x="42201" y="1576"/>
                    <a:pt x="43072" y="1629"/>
                    <a:pt x="43944" y="1734"/>
                  </a:cubicBezTo>
                  <a:cubicBezTo>
                    <a:pt x="45290" y="1905"/>
                    <a:pt x="46676" y="2155"/>
                    <a:pt x="48028" y="2155"/>
                  </a:cubicBezTo>
                  <a:cubicBezTo>
                    <a:pt x="48138" y="2155"/>
                    <a:pt x="48247" y="2153"/>
                    <a:pt x="48356" y="2150"/>
                  </a:cubicBezTo>
                  <a:cubicBezTo>
                    <a:pt x="49405" y="2127"/>
                    <a:pt x="49419" y="509"/>
                    <a:pt x="48399" y="509"/>
                  </a:cubicBezTo>
                  <a:cubicBezTo>
                    <a:pt x="48385" y="509"/>
                    <a:pt x="48371" y="509"/>
                    <a:pt x="48356" y="510"/>
                  </a:cubicBezTo>
                  <a:cubicBezTo>
                    <a:pt x="48142" y="520"/>
                    <a:pt x="47929" y="524"/>
                    <a:pt x="47715" y="524"/>
                  </a:cubicBezTo>
                  <a:cubicBezTo>
                    <a:pt x="45432" y="524"/>
                    <a:pt x="43171" y="0"/>
                    <a:pt x="40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8"/>
            <p:cNvSpPr/>
            <p:nvPr/>
          </p:nvSpPr>
          <p:spPr>
            <a:xfrm>
              <a:off x="790300" y="1437825"/>
              <a:ext cx="1249950" cy="64175"/>
            </a:xfrm>
            <a:custGeom>
              <a:avLst/>
              <a:gdLst/>
              <a:ahLst/>
              <a:cxnLst/>
              <a:rect l="l" t="t" r="r" b="b"/>
              <a:pathLst>
                <a:path w="49998" h="2567" extrusionOk="0">
                  <a:moveTo>
                    <a:pt x="32646" y="1"/>
                  </a:moveTo>
                  <a:cubicBezTo>
                    <a:pt x="30537" y="1"/>
                    <a:pt x="28428" y="165"/>
                    <a:pt x="26319" y="165"/>
                  </a:cubicBezTo>
                  <a:cubicBezTo>
                    <a:pt x="26187" y="165"/>
                    <a:pt x="26055" y="164"/>
                    <a:pt x="25923" y="163"/>
                  </a:cubicBezTo>
                  <a:cubicBezTo>
                    <a:pt x="25848" y="162"/>
                    <a:pt x="25773" y="162"/>
                    <a:pt x="25697" y="162"/>
                  </a:cubicBezTo>
                  <a:cubicBezTo>
                    <a:pt x="21478" y="162"/>
                    <a:pt x="17323" y="787"/>
                    <a:pt x="13101" y="833"/>
                  </a:cubicBezTo>
                  <a:cubicBezTo>
                    <a:pt x="10929" y="879"/>
                    <a:pt x="8757" y="833"/>
                    <a:pt x="6586" y="902"/>
                  </a:cubicBezTo>
                  <a:cubicBezTo>
                    <a:pt x="5523" y="948"/>
                    <a:pt x="4460" y="902"/>
                    <a:pt x="3420" y="1017"/>
                  </a:cubicBezTo>
                  <a:cubicBezTo>
                    <a:pt x="2358" y="1133"/>
                    <a:pt x="1387" y="1387"/>
                    <a:pt x="371" y="1479"/>
                  </a:cubicBezTo>
                  <a:cubicBezTo>
                    <a:pt x="1" y="1479"/>
                    <a:pt x="1" y="2057"/>
                    <a:pt x="371" y="2057"/>
                  </a:cubicBezTo>
                  <a:lnTo>
                    <a:pt x="371" y="2034"/>
                  </a:lnTo>
                  <a:cubicBezTo>
                    <a:pt x="2725" y="2328"/>
                    <a:pt x="5156" y="2390"/>
                    <a:pt x="7580" y="2390"/>
                  </a:cubicBezTo>
                  <a:cubicBezTo>
                    <a:pt x="9343" y="2390"/>
                    <a:pt x="11102" y="2357"/>
                    <a:pt x="12823" y="2357"/>
                  </a:cubicBezTo>
                  <a:cubicBezTo>
                    <a:pt x="16990" y="2357"/>
                    <a:pt x="21094" y="1775"/>
                    <a:pt x="25234" y="1775"/>
                  </a:cubicBezTo>
                  <a:cubicBezTo>
                    <a:pt x="25456" y="1775"/>
                    <a:pt x="25678" y="1776"/>
                    <a:pt x="25900" y="1780"/>
                  </a:cubicBezTo>
                  <a:cubicBezTo>
                    <a:pt x="26115" y="1784"/>
                    <a:pt x="26330" y="1786"/>
                    <a:pt x="26545" y="1786"/>
                  </a:cubicBezTo>
                  <a:cubicBezTo>
                    <a:pt x="28478" y="1786"/>
                    <a:pt x="30412" y="1618"/>
                    <a:pt x="32346" y="1618"/>
                  </a:cubicBezTo>
                  <a:cubicBezTo>
                    <a:pt x="34356" y="1618"/>
                    <a:pt x="36343" y="1918"/>
                    <a:pt x="38330" y="1941"/>
                  </a:cubicBezTo>
                  <a:cubicBezTo>
                    <a:pt x="40201" y="1941"/>
                    <a:pt x="42049" y="2288"/>
                    <a:pt x="43921" y="2427"/>
                  </a:cubicBezTo>
                  <a:cubicBezTo>
                    <a:pt x="44093" y="2440"/>
                    <a:pt x="44263" y="2445"/>
                    <a:pt x="44431" y="2445"/>
                  </a:cubicBezTo>
                  <a:cubicBezTo>
                    <a:pt x="44809" y="2445"/>
                    <a:pt x="45179" y="2421"/>
                    <a:pt x="45556" y="2421"/>
                  </a:cubicBezTo>
                  <a:cubicBezTo>
                    <a:pt x="45867" y="2421"/>
                    <a:pt x="46182" y="2437"/>
                    <a:pt x="46508" y="2496"/>
                  </a:cubicBezTo>
                  <a:cubicBezTo>
                    <a:pt x="47031" y="2541"/>
                    <a:pt x="47562" y="2566"/>
                    <a:pt x="48091" y="2566"/>
                  </a:cubicBezTo>
                  <a:cubicBezTo>
                    <a:pt x="48382" y="2566"/>
                    <a:pt x="48671" y="2559"/>
                    <a:pt x="48957" y="2542"/>
                  </a:cubicBezTo>
                  <a:cubicBezTo>
                    <a:pt x="49997" y="2542"/>
                    <a:pt x="49997" y="948"/>
                    <a:pt x="48957" y="948"/>
                  </a:cubicBezTo>
                  <a:cubicBezTo>
                    <a:pt x="48823" y="952"/>
                    <a:pt x="48688" y="954"/>
                    <a:pt x="48553" y="954"/>
                  </a:cubicBezTo>
                  <a:cubicBezTo>
                    <a:pt x="47879" y="954"/>
                    <a:pt x="47205" y="906"/>
                    <a:pt x="46532" y="809"/>
                  </a:cubicBezTo>
                  <a:cubicBezTo>
                    <a:pt x="46307" y="776"/>
                    <a:pt x="46084" y="764"/>
                    <a:pt x="45862" y="764"/>
                  </a:cubicBezTo>
                  <a:cubicBezTo>
                    <a:pt x="45331" y="764"/>
                    <a:pt x="44805" y="832"/>
                    <a:pt x="44281" y="832"/>
                  </a:cubicBezTo>
                  <a:cubicBezTo>
                    <a:pt x="44123" y="832"/>
                    <a:pt x="43964" y="826"/>
                    <a:pt x="43805" y="809"/>
                  </a:cubicBezTo>
                  <a:cubicBezTo>
                    <a:pt x="42049" y="625"/>
                    <a:pt x="40340" y="347"/>
                    <a:pt x="38561" y="324"/>
                  </a:cubicBezTo>
                  <a:cubicBezTo>
                    <a:pt x="36574" y="278"/>
                    <a:pt x="34633" y="1"/>
                    <a:pt x="326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58"/>
          <p:cNvGrpSpPr/>
          <p:nvPr/>
        </p:nvGrpSpPr>
        <p:grpSpPr>
          <a:xfrm>
            <a:off x="3563363" y="3656038"/>
            <a:ext cx="897600" cy="893450"/>
            <a:chOff x="3892850" y="3017375"/>
            <a:chExt cx="897600" cy="893450"/>
          </a:xfrm>
        </p:grpSpPr>
        <p:sp>
          <p:nvSpPr>
            <p:cNvPr id="2081" name="Google Shape;2081;p58"/>
            <p:cNvSpPr/>
            <p:nvPr/>
          </p:nvSpPr>
          <p:spPr>
            <a:xfrm>
              <a:off x="3895750" y="3235500"/>
              <a:ext cx="121325" cy="120550"/>
            </a:xfrm>
            <a:custGeom>
              <a:avLst/>
              <a:gdLst/>
              <a:ahLst/>
              <a:cxnLst/>
              <a:rect l="l" t="t" r="r" b="b"/>
              <a:pathLst>
                <a:path w="4853" h="4822" extrusionOk="0">
                  <a:moveTo>
                    <a:pt x="3406" y="0"/>
                  </a:moveTo>
                  <a:cubicBezTo>
                    <a:pt x="3306" y="0"/>
                    <a:pt x="3206" y="13"/>
                    <a:pt x="3108" y="38"/>
                  </a:cubicBezTo>
                  <a:lnTo>
                    <a:pt x="3108" y="38"/>
                  </a:lnTo>
                  <a:cubicBezTo>
                    <a:pt x="2881" y="47"/>
                    <a:pt x="2656" y="94"/>
                    <a:pt x="2449" y="198"/>
                  </a:cubicBezTo>
                  <a:cubicBezTo>
                    <a:pt x="2320" y="245"/>
                    <a:pt x="2196" y="310"/>
                    <a:pt x="2081" y="390"/>
                  </a:cubicBezTo>
                  <a:lnTo>
                    <a:pt x="2081" y="390"/>
                  </a:lnTo>
                  <a:cubicBezTo>
                    <a:pt x="1648" y="486"/>
                    <a:pt x="1239" y="661"/>
                    <a:pt x="901" y="1029"/>
                  </a:cubicBezTo>
                  <a:cubicBezTo>
                    <a:pt x="162" y="1746"/>
                    <a:pt x="0" y="2901"/>
                    <a:pt x="509" y="3802"/>
                  </a:cubicBezTo>
                  <a:cubicBezTo>
                    <a:pt x="911" y="4452"/>
                    <a:pt x="1604" y="4822"/>
                    <a:pt x="2316" y="4822"/>
                  </a:cubicBezTo>
                  <a:cubicBezTo>
                    <a:pt x="2667" y="4822"/>
                    <a:pt x="3022" y="4732"/>
                    <a:pt x="3350" y="4541"/>
                  </a:cubicBezTo>
                  <a:cubicBezTo>
                    <a:pt x="3578" y="4405"/>
                    <a:pt x="3786" y="4238"/>
                    <a:pt x="3960" y="4042"/>
                  </a:cubicBezTo>
                  <a:lnTo>
                    <a:pt x="3960" y="4042"/>
                  </a:lnTo>
                  <a:lnTo>
                    <a:pt x="3882" y="4148"/>
                  </a:lnTo>
                  <a:cubicBezTo>
                    <a:pt x="4529" y="3548"/>
                    <a:pt x="4852" y="2670"/>
                    <a:pt x="4760" y="1792"/>
                  </a:cubicBezTo>
                  <a:cubicBezTo>
                    <a:pt x="4760" y="1745"/>
                    <a:pt x="4718" y="1396"/>
                    <a:pt x="4712" y="1396"/>
                  </a:cubicBezTo>
                  <a:lnTo>
                    <a:pt x="4712" y="1396"/>
                  </a:lnTo>
                  <a:cubicBezTo>
                    <a:pt x="4709" y="1396"/>
                    <a:pt x="4714" y="1480"/>
                    <a:pt x="4737" y="1723"/>
                  </a:cubicBezTo>
                  <a:cubicBezTo>
                    <a:pt x="4714" y="1538"/>
                    <a:pt x="4714" y="1330"/>
                    <a:pt x="4667" y="1145"/>
                  </a:cubicBezTo>
                  <a:cubicBezTo>
                    <a:pt x="4598" y="845"/>
                    <a:pt x="4436" y="567"/>
                    <a:pt x="4228" y="336"/>
                  </a:cubicBezTo>
                  <a:cubicBezTo>
                    <a:pt x="4006" y="114"/>
                    <a:pt x="3708" y="0"/>
                    <a:pt x="34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8"/>
            <p:cNvSpPr/>
            <p:nvPr/>
          </p:nvSpPr>
          <p:spPr>
            <a:xfrm>
              <a:off x="4026275" y="3318350"/>
              <a:ext cx="91875" cy="126925"/>
            </a:xfrm>
            <a:custGeom>
              <a:avLst/>
              <a:gdLst/>
              <a:ahLst/>
              <a:cxnLst/>
              <a:rect l="l" t="t" r="r" b="b"/>
              <a:pathLst>
                <a:path w="3675" h="5077" extrusionOk="0">
                  <a:moveTo>
                    <a:pt x="2363" y="1"/>
                  </a:moveTo>
                  <a:cubicBezTo>
                    <a:pt x="1978" y="1"/>
                    <a:pt x="1612" y="213"/>
                    <a:pt x="1503" y="696"/>
                  </a:cubicBezTo>
                  <a:lnTo>
                    <a:pt x="1503" y="719"/>
                  </a:lnTo>
                  <a:cubicBezTo>
                    <a:pt x="1387" y="1065"/>
                    <a:pt x="1179" y="1389"/>
                    <a:pt x="925" y="1643"/>
                  </a:cubicBezTo>
                  <a:cubicBezTo>
                    <a:pt x="440" y="2174"/>
                    <a:pt x="1" y="2798"/>
                    <a:pt x="1" y="3538"/>
                  </a:cubicBezTo>
                  <a:cubicBezTo>
                    <a:pt x="20" y="4299"/>
                    <a:pt x="700" y="5077"/>
                    <a:pt x="1467" y="5077"/>
                  </a:cubicBezTo>
                  <a:cubicBezTo>
                    <a:pt x="1608" y="5077"/>
                    <a:pt x="1752" y="5050"/>
                    <a:pt x="1895" y="4993"/>
                  </a:cubicBezTo>
                  <a:cubicBezTo>
                    <a:pt x="2773" y="4647"/>
                    <a:pt x="3374" y="3861"/>
                    <a:pt x="3466" y="2914"/>
                  </a:cubicBezTo>
                  <a:cubicBezTo>
                    <a:pt x="3582" y="2198"/>
                    <a:pt x="3674" y="1412"/>
                    <a:pt x="3397" y="696"/>
                  </a:cubicBezTo>
                  <a:cubicBezTo>
                    <a:pt x="3239" y="259"/>
                    <a:pt x="2789" y="1"/>
                    <a:pt x="23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8"/>
            <p:cNvSpPr/>
            <p:nvPr/>
          </p:nvSpPr>
          <p:spPr>
            <a:xfrm>
              <a:off x="3892850" y="3481625"/>
              <a:ext cx="94600" cy="102925"/>
            </a:xfrm>
            <a:custGeom>
              <a:avLst/>
              <a:gdLst/>
              <a:ahLst/>
              <a:cxnLst/>
              <a:rect l="l" t="t" r="r" b="b"/>
              <a:pathLst>
                <a:path w="3784" h="4117" extrusionOk="0">
                  <a:moveTo>
                    <a:pt x="2589" y="0"/>
                  </a:moveTo>
                  <a:cubicBezTo>
                    <a:pt x="2310" y="0"/>
                    <a:pt x="2033" y="96"/>
                    <a:pt x="1826" y="310"/>
                  </a:cubicBezTo>
                  <a:cubicBezTo>
                    <a:pt x="1526" y="611"/>
                    <a:pt x="1179" y="888"/>
                    <a:pt x="856" y="1165"/>
                  </a:cubicBezTo>
                  <a:cubicBezTo>
                    <a:pt x="1" y="1951"/>
                    <a:pt x="1" y="3499"/>
                    <a:pt x="1179" y="3984"/>
                  </a:cubicBezTo>
                  <a:cubicBezTo>
                    <a:pt x="1394" y="4075"/>
                    <a:pt x="1605" y="4117"/>
                    <a:pt x="1808" y="4117"/>
                  </a:cubicBezTo>
                  <a:cubicBezTo>
                    <a:pt x="2635" y="4117"/>
                    <a:pt x="3323" y="3428"/>
                    <a:pt x="3490" y="2575"/>
                  </a:cubicBezTo>
                  <a:cubicBezTo>
                    <a:pt x="3605" y="2089"/>
                    <a:pt x="3674" y="1604"/>
                    <a:pt x="3721" y="1096"/>
                  </a:cubicBezTo>
                  <a:cubicBezTo>
                    <a:pt x="3783" y="436"/>
                    <a:pt x="3183" y="0"/>
                    <a:pt x="25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8"/>
            <p:cNvSpPr/>
            <p:nvPr/>
          </p:nvSpPr>
          <p:spPr>
            <a:xfrm>
              <a:off x="3894025" y="3589575"/>
              <a:ext cx="87175" cy="97500"/>
            </a:xfrm>
            <a:custGeom>
              <a:avLst/>
              <a:gdLst/>
              <a:ahLst/>
              <a:cxnLst/>
              <a:rect l="l" t="t" r="r" b="b"/>
              <a:pathLst>
                <a:path w="3487" h="3900" extrusionOk="0">
                  <a:moveTo>
                    <a:pt x="2266" y="0"/>
                  </a:moveTo>
                  <a:cubicBezTo>
                    <a:pt x="1823" y="0"/>
                    <a:pt x="1366" y="256"/>
                    <a:pt x="1225" y="729"/>
                  </a:cubicBezTo>
                  <a:lnTo>
                    <a:pt x="1201" y="729"/>
                  </a:lnTo>
                  <a:cubicBezTo>
                    <a:pt x="1195" y="763"/>
                    <a:pt x="1193" y="783"/>
                    <a:pt x="1194" y="794"/>
                  </a:cubicBezTo>
                  <a:lnTo>
                    <a:pt x="1194" y="794"/>
                  </a:lnTo>
                  <a:cubicBezTo>
                    <a:pt x="1187" y="809"/>
                    <a:pt x="1174" y="831"/>
                    <a:pt x="1162" y="851"/>
                  </a:cubicBezTo>
                  <a:lnTo>
                    <a:pt x="1162" y="851"/>
                  </a:lnTo>
                  <a:cubicBezTo>
                    <a:pt x="1133" y="889"/>
                    <a:pt x="1086" y="948"/>
                    <a:pt x="1063" y="960"/>
                  </a:cubicBezTo>
                  <a:cubicBezTo>
                    <a:pt x="1040" y="983"/>
                    <a:pt x="947" y="1098"/>
                    <a:pt x="878" y="1144"/>
                  </a:cubicBezTo>
                  <a:cubicBezTo>
                    <a:pt x="485" y="1491"/>
                    <a:pt x="0" y="2046"/>
                    <a:pt x="69" y="2623"/>
                  </a:cubicBezTo>
                  <a:cubicBezTo>
                    <a:pt x="139" y="3201"/>
                    <a:pt x="416" y="3709"/>
                    <a:pt x="1017" y="3848"/>
                  </a:cubicBezTo>
                  <a:cubicBezTo>
                    <a:pt x="1159" y="3883"/>
                    <a:pt x="1295" y="3899"/>
                    <a:pt x="1425" y="3899"/>
                  </a:cubicBezTo>
                  <a:cubicBezTo>
                    <a:pt x="2832" y="3899"/>
                    <a:pt x="3486" y="1956"/>
                    <a:pt x="3211" y="729"/>
                  </a:cubicBezTo>
                  <a:cubicBezTo>
                    <a:pt x="3099" y="232"/>
                    <a:pt x="2689" y="0"/>
                    <a:pt x="22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8"/>
            <p:cNvSpPr/>
            <p:nvPr/>
          </p:nvSpPr>
          <p:spPr>
            <a:xfrm>
              <a:off x="3995675" y="3691175"/>
              <a:ext cx="89550" cy="105500"/>
            </a:xfrm>
            <a:custGeom>
              <a:avLst/>
              <a:gdLst/>
              <a:ahLst/>
              <a:cxnLst/>
              <a:rect l="l" t="t" r="r" b="b"/>
              <a:pathLst>
                <a:path w="3582" h="4220" extrusionOk="0">
                  <a:moveTo>
                    <a:pt x="2392" y="1"/>
                  </a:moveTo>
                  <a:cubicBezTo>
                    <a:pt x="1951" y="1"/>
                    <a:pt x="1507" y="261"/>
                    <a:pt x="1392" y="729"/>
                  </a:cubicBezTo>
                  <a:lnTo>
                    <a:pt x="1392" y="729"/>
                  </a:lnTo>
                  <a:cubicBezTo>
                    <a:pt x="1390" y="732"/>
                    <a:pt x="1388" y="735"/>
                    <a:pt x="1387" y="738"/>
                  </a:cubicBezTo>
                  <a:lnTo>
                    <a:pt x="1387" y="738"/>
                  </a:lnTo>
                  <a:lnTo>
                    <a:pt x="1387" y="731"/>
                  </a:lnTo>
                  <a:cubicBezTo>
                    <a:pt x="1386" y="735"/>
                    <a:pt x="1385" y="738"/>
                    <a:pt x="1384" y="742"/>
                  </a:cubicBezTo>
                  <a:lnTo>
                    <a:pt x="1384" y="742"/>
                  </a:lnTo>
                  <a:cubicBezTo>
                    <a:pt x="1369" y="765"/>
                    <a:pt x="1355" y="794"/>
                    <a:pt x="1340" y="823"/>
                  </a:cubicBezTo>
                  <a:lnTo>
                    <a:pt x="1202" y="985"/>
                  </a:lnTo>
                  <a:cubicBezTo>
                    <a:pt x="924" y="1239"/>
                    <a:pt x="693" y="1516"/>
                    <a:pt x="485" y="1817"/>
                  </a:cubicBezTo>
                  <a:cubicBezTo>
                    <a:pt x="0" y="2648"/>
                    <a:pt x="347" y="3711"/>
                    <a:pt x="1248" y="4081"/>
                  </a:cubicBezTo>
                  <a:cubicBezTo>
                    <a:pt x="1444" y="4173"/>
                    <a:pt x="1652" y="4220"/>
                    <a:pt x="1860" y="4220"/>
                  </a:cubicBezTo>
                  <a:cubicBezTo>
                    <a:pt x="2068" y="4220"/>
                    <a:pt x="2276" y="4173"/>
                    <a:pt x="2472" y="4081"/>
                  </a:cubicBezTo>
                  <a:cubicBezTo>
                    <a:pt x="2911" y="3896"/>
                    <a:pt x="3258" y="3503"/>
                    <a:pt x="3397" y="3041"/>
                  </a:cubicBezTo>
                  <a:cubicBezTo>
                    <a:pt x="3512" y="2625"/>
                    <a:pt x="3581" y="2210"/>
                    <a:pt x="3535" y="1794"/>
                  </a:cubicBezTo>
                  <a:cubicBezTo>
                    <a:pt x="3558" y="1332"/>
                    <a:pt x="3466" y="893"/>
                    <a:pt x="3258" y="500"/>
                  </a:cubicBezTo>
                  <a:cubicBezTo>
                    <a:pt x="3077" y="159"/>
                    <a:pt x="2736" y="1"/>
                    <a:pt x="23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8"/>
            <p:cNvSpPr/>
            <p:nvPr/>
          </p:nvSpPr>
          <p:spPr>
            <a:xfrm>
              <a:off x="4139500" y="3606575"/>
              <a:ext cx="105125" cy="122850"/>
            </a:xfrm>
            <a:custGeom>
              <a:avLst/>
              <a:gdLst/>
              <a:ahLst/>
              <a:cxnLst/>
              <a:rect l="l" t="t" r="r" b="b"/>
              <a:pathLst>
                <a:path w="4205" h="4914" extrusionOk="0">
                  <a:moveTo>
                    <a:pt x="1356" y="1231"/>
                  </a:moveTo>
                  <a:cubicBezTo>
                    <a:pt x="1376" y="1231"/>
                    <a:pt x="1353" y="1268"/>
                    <a:pt x="1271" y="1319"/>
                  </a:cubicBezTo>
                  <a:cubicBezTo>
                    <a:pt x="1259" y="1325"/>
                    <a:pt x="1247" y="1331"/>
                    <a:pt x="1236" y="1338"/>
                  </a:cubicBezTo>
                  <a:lnTo>
                    <a:pt x="1236" y="1338"/>
                  </a:lnTo>
                  <a:cubicBezTo>
                    <a:pt x="1248" y="1326"/>
                    <a:pt x="1273" y="1299"/>
                    <a:pt x="1317" y="1250"/>
                  </a:cubicBezTo>
                  <a:cubicBezTo>
                    <a:pt x="1318" y="1248"/>
                    <a:pt x="1320" y="1247"/>
                    <a:pt x="1321" y="1245"/>
                  </a:cubicBezTo>
                  <a:lnTo>
                    <a:pt x="1321" y="1245"/>
                  </a:lnTo>
                  <a:cubicBezTo>
                    <a:pt x="1337" y="1235"/>
                    <a:pt x="1349" y="1231"/>
                    <a:pt x="1356" y="1231"/>
                  </a:cubicBezTo>
                  <a:close/>
                  <a:moveTo>
                    <a:pt x="2698" y="0"/>
                  </a:moveTo>
                  <a:cubicBezTo>
                    <a:pt x="2162" y="0"/>
                    <a:pt x="1632" y="295"/>
                    <a:pt x="1507" y="877"/>
                  </a:cubicBezTo>
                  <a:lnTo>
                    <a:pt x="1507" y="877"/>
                  </a:lnTo>
                  <a:cubicBezTo>
                    <a:pt x="1524" y="856"/>
                    <a:pt x="1545" y="834"/>
                    <a:pt x="1571" y="811"/>
                  </a:cubicBezTo>
                  <a:lnTo>
                    <a:pt x="1571" y="811"/>
                  </a:lnTo>
                  <a:cubicBezTo>
                    <a:pt x="1537" y="845"/>
                    <a:pt x="1515" y="879"/>
                    <a:pt x="1497" y="923"/>
                  </a:cubicBezTo>
                  <a:lnTo>
                    <a:pt x="1497" y="923"/>
                  </a:lnTo>
                  <a:cubicBezTo>
                    <a:pt x="1499" y="917"/>
                    <a:pt x="1500" y="910"/>
                    <a:pt x="1502" y="903"/>
                  </a:cubicBezTo>
                  <a:cubicBezTo>
                    <a:pt x="1503" y="895"/>
                    <a:pt x="1505" y="886"/>
                    <a:pt x="1507" y="877"/>
                  </a:cubicBezTo>
                  <a:lnTo>
                    <a:pt x="1507" y="877"/>
                  </a:lnTo>
                  <a:cubicBezTo>
                    <a:pt x="1448" y="951"/>
                    <a:pt x="1443" y="1008"/>
                    <a:pt x="1456" y="1008"/>
                  </a:cubicBezTo>
                  <a:lnTo>
                    <a:pt x="1456" y="1008"/>
                  </a:lnTo>
                  <a:cubicBezTo>
                    <a:pt x="1463" y="997"/>
                    <a:pt x="1470" y="985"/>
                    <a:pt x="1479" y="973"/>
                  </a:cubicBezTo>
                  <a:cubicBezTo>
                    <a:pt x="1485" y="955"/>
                    <a:pt x="1491" y="938"/>
                    <a:pt x="1497" y="923"/>
                  </a:cubicBezTo>
                  <a:lnTo>
                    <a:pt x="1497" y="923"/>
                  </a:lnTo>
                  <a:cubicBezTo>
                    <a:pt x="1482" y="984"/>
                    <a:pt x="1465" y="1008"/>
                    <a:pt x="1456" y="1008"/>
                  </a:cubicBezTo>
                  <a:cubicBezTo>
                    <a:pt x="1456" y="1008"/>
                    <a:pt x="1456" y="1008"/>
                    <a:pt x="1456" y="1008"/>
                  </a:cubicBezTo>
                  <a:lnTo>
                    <a:pt x="1456" y="1008"/>
                  </a:lnTo>
                  <a:cubicBezTo>
                    <a:pt x="1423" y="1060"/>
                    <a:pt x="1401" y="1101"/>
                    <a:pt x="1363" y="1158"/>
                  </a:cubicBezTo>
                  <a:cubicBezTo>
                    <a:pt x="1345" y="1184"/>
                    <a:pt x="1303" y="1239"/>
                    <a:pt x="1270" y="1283"/>
                  </a:cubicBezTo>
                  <a:lnTo>
                    <a:pt x="1270" y="1283"/>
                  </a:lnTo>
                  <a:cubicBezTo>
                    <a:pt x="1283" y="1272"/>
                    <a:pt x="1295" y="1263"/>
                    <a:pt x="1305" y="1256"/>
                  </a:cubicBezTo>
                  <a:lnTo>
                    <a:pt x="1305" y="1256"/>
                  </a:lnTo>
                  <a:cubicBezTo>
                    <a:pt x="1281" y="1283"/>
                    <a:pt x="1259" y="1308"/>
                    <a:pt x="1248" y="1319"/>
                  </a:cubicBezTo>
                  <a:cubicBezTo>
                    <a:pt x="1242" y="1325"/>
                    <a:pt x="1236" y="1331"/>
                    <a:pt x="1231" y="1336"/>
                  </a:cubicBezTo>
                  <a:lnTo>
                    <a:pt x="1231" y="1336"/>
                  </a:lnTo>
                  <a:cubicBezTo>
                    <a:pt x="1238" y="1325"/>
                    <a:pt x="1253" y="1306"/>
                    <a:pt x="1270" y="1283"/>
                  </a:cubicBezTo>
                  <a:lnTo>
                    <a:pt x="1270" y="1283"/>
                  </a:lnTo>
                  <a:cubicBezTo>
                    <a:pt x="1246" y="1303"/>
                    <a:pt x="1217" y="1331"/>
                    <a:pt x="1185" y="1366"/>
                  </a:cubicBezTo>
                  <a:lnTo>
                    <a:pt x="1185" y="1366"/>
                  </a:lnTo>
                  <a:cubicBezTo>
                    <a:pt x="1197" y="1359"/>
                    <a:pt x="1210" y="1352"/>
                    <a:pt x="1222" y="1345"/>
                  </a:cubicBezTo>
                  <a:lnTo>
                    <a:pt x="1222" y="1345"/>
                  </a:lnTo>
                  <a:cubicBezTo>
                    <a:pt x="1225" y="1342"/>
                    <a:pt x="1228" y="1339"/>
                    <a:pt x="1231" y="1336"/>
                  </a:cubicBezTo>
                  <a:lnTo>
                    <a:pt x="1231" y="1336"/>
                  </a:lnTo>
                  <a:cubicBezTo>
                    <a:pt x="1229" y="1339"/>
                    <a:pt x="1228" y="1341"/>
                    <a:pt x="1227" y="1342"/>
                  </a:cubicBezTo>
                  <a:lnTo>
                    <a:pt x="1227" y="1342"/>
                  </a:lnTo>
                  <a:cubicBezTo>
                    <a:pt x="1225" y="1343"/>
                    <a:pt x="1224" y="1344"/>
                    <a:pt x="1222" y="1345"/>
                  </a:cubicBezTo>
                  <a:lnTo>
                    <a:pt x="1222" y="1345"/>
                  </a:lnTo>
                  <a:cubicBezTo>
                    <a:pt x="1184" y="1383"/>
                    <a:pt x="1147" y="1420"/>
                    <a:pt x="1109" y="1458"/>
                  </a:cubicBezTo>
                  <a:cubicBezTo>
                    <a:pt x="1136" y="1423"/>
                    <a:pt x="1162" y="1392"/>
                    <a:pt x="1185" y="1366"/>
                  </a:cubicBezTo>
                  <a:lnTo>
                    <a:pt x="1185" y="1366"/>
                  </a:lnTo>
                  <a:cubicBezTo>
                    <a:pt x="1035" y="1456"/>
                    <a:pt x="899" y="1576"/>
                    <a:pt x="763" y="1712"/>
                  </a:cubicBezTo>
                  <a:cubicBezTo>
                    <a:pt x="254" y="2336"/>
                    <a:pt x="0" y="3237"/>
                    <a:pt x="485" y="3999"/>
                  </a:cubicBezTo>
                  <a:cubicBezTo>
                    <a:pt x="839" y="4577"/>
                    <a:pt x="1463" y="4914"/>
                    <a:pt x="2128" y="4914"/>
                  </a:cubicBezTo>
                  <a:cubicBezTo>
                    <a:pt x="2288" y="4914"/>
                    <a:pt x="2450" y="4894"/>
                    <a:pt x="2611" y="4854"/>
                  </a:cubicBezTo>
                  <a:cubicBezTo>
                    <a:pt x="3766" y="4577"/>
                    <a:pt x="4205" y="3399"/>
                    <a:pt x="4182" y="2313"/>
                  </a:cubicBezTo>
                  <a:cubicBezTo>
                    <a:pt x="4205" y="1712"/>
                    <a:pt x="4066" y="1135"/>
                    <a:pt x="3812" y="603"/>
                  </a:cubicBezTo>
                  <a:cubicBezTo>
                    <a:pt x="3585" y="200"/>
                    <a:pt x="3139" y="0"/>
                    <a:pt x="26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8"/>
            <p:cNvSpPr/>
            <p:nvPr/>
          </p:nvSpPr>
          <p:spPr>
            <a:xfrm>
              <a:off x="4030900" y="3544825"/>
              <a:ext cx="86075" cy="106425"/>
            </a:xfrm>
            <a:custGeom>
              <a:avLst/>
              <a:gdLst/>
              <a:ahLst/>
              <a:cxnLst/>
              <a:rect l="l" t="t" r="r" b="b"/>
              <a:pathLst>
                <a:path w="3443" h="4257" extrusionOk="0">
                  <a:moveTo>
                    <a:pt x="2080" y="0"/>
                  </a:moveTo>
                  <a:cubicBezTo>
                    <a:pt x="1502" y="23"/>
                    <a:pt x="994" y="416"/>
                    <a:pt x="809" y="971"/>
                  </a:cubicBezTo>
                  <a:cubicBezTo>
                    <a:pt x="807" y="980"/>
                    <a:pt x="805" y="989"/>
                    <a:pt x="803" y="996"/>
                  </a:cubicBezTo>
                  <a:lnTo>
                    <a:pt x="803" y="996"/>
                  </a:lnTo>
                  <a:cubicBezTo>
                    <a:pt x="784" y="1028"/>
                    <a:pt x="765" y="1061"/>
                    <a:pt x="740" y="1086"/>
                  </a:cubicBezTo>
                  <a:cubicBezTo>
                    <a:pt x="671" y="1202"/>
                    <a:pt x="578" y="1317"/>
                    <a:pt x="509" y="1433"/>
                  </a:cubicBezTo>
                  <a:cubicBezTo>
                    <a:pt x="47" y="2033"/>
                    <a:pt x="1" y="2842"/>
                    <a:pt x="370" y="3489"/>
                  </a:cubicBezTo>
                  <a:cubicBezTo>
                    <a:pt x="642" y="3964"/>
                    <a:pt x="1217" y="4256"/>
                    <a:pt x="1772" y="4256"/>
                  </a:cubicBezTo>
                  <a:cubicBezTo>
                    <a:pt x="2161" y="4256"/>
                    <a:pt x="2539" y="4113"/>
                    <a:pt x="2796" y="3789"/>
                  </a:cubicBezTo>
                  <a:cubicBezTo>
                    <a:pt x="3120" y="3443"/>
                    <a:pt x="3304" y="3004"/>
                    <a:pt x="3351" y="2542"/>
                  </a:cubicBezTo>
                  <a:cubicBezTo>
                    <a:pt x="3351" y="2449"/>
                    <a:pt x="3374" y="2380"/>
                    <a:pt x="3374" y="2288"/>
                  </a:cubicBezTo>
                  <a:cubicBezTo>
                    <a:pt x="3374" y="2283"/>
                    <a:pt x="3374" y="2279"/>
                    <a:pt x="3374" y="2276"/>
                  </a:cubicBezTo>
                  <a:lnTo>
                    <a:pt x="3374" y="2276"/>
                  </a:lnTo>
                  <a:cubicBezTo>
                    <a:pt x="3442" y="1852"/>
                    <a:pt x="3435" y="1411"/>
                    <a:pt x="3351" y="971"/>
                  </a:cubicBezTo>
                  <a:cubicBezTo>
                    <a:pt x="3189" y="393"/>
                    <a:pt x="2681" y="23"/>
                    <a:pt x="2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8"/>
            <p:cNvSpPr/>
            <p:nvPr/>
          </p:nvSpPr>
          <p:spPr>
            <a:xfrm>
              <a:off x="4159700" y="3411400"/>
              <a:ext cx="91875" cy="109275"/>
            </a:xfrm>
            <a:custGeom>
              <a:avLst/>
              <a:gdLst/>
              <a:ahLst/>
              <a:cxnLst/>
              <a:rect l="l" t="t" r="r" b="b"/>
              <a:pathLst>
                <a:path w="3675" h="4371" extrusionOk="0">
                  <a:moveTo>
                    <a:pt x="2276" y="0"/>
                  </a:moveTo>
                  <a:cubicBezTo>
                    <a:pt x="1965" y="0"/>
                    <a:pt x="1653" y="185"/>
                    <a:pt x="1549" y="555"/>
                  </a:cubicBezTo>
                  <a:cubicBezTo>
                    <a:pt x="1526" y="694"/>
                    <a:pt x="1479" y="832"/>
                    <a:pt x="1433" y="948"/>
                  </a:cubicBezTo>
                  <a:lnTo>
                    <a:pt x="1383" y="1032"/>
                  </a:lnTo>
                  <a:lnTo>
                    <a:pt x="1383" y="1032"/>
                  </a:lnTo>
                  <a:cubicBezTo>
                    <a:pt x="1390" y="1018"/>
                    <a:pt x="1391" y="1011"/>
                    <a:pt x="1387" y="1011"/>
                  </a:cubicBezTo>
                  <a:cubicBezTo>
                    <a:pt x="1381" y="1011"/>
                    <a:pt x="1364" y="1029"/>
                    <a:pt x="1341" y="1063"/>
                  </a:cubicBezTo>
                  <a:lnTo>
                    <a:pt x="1179" y="1248"/>
                  </a:lnTo>
                  <a:cubicBezTo>
                    <a:pt x="1164" y="1263"/>
                    <a:pt x="1148" y="1279"/>
                    <a:pt x="1133" y="1294"/>
                  </a:cubicBezTo>
                  <a:lnTo>
                    <a:pt x="1133" y="1294"/>
                  </a:lnTo>
                  <a:cubicBezTo>
                    <a:pt x="1" y="1849"/>
                    <a:pt x="116" y="3535"/>
                    <a:pt x="1133" y="4136"/>
                  </a:cubicBezTo>
                  <a:cubicBezTo>
                    <a:pt x="1407" y="4298"/>
                    <a:pt x="1688" y="4371"/>
                    <a:pt x="1960" y="4371"/>
                  </a:cubicBezTo>
                  <a:cubicBezTo>
                    <a:pt x="2811" y="4371"/>
                    <a:pt x="3558" y="3655"/>
                    <a:pt x="3628" y="2727"/>
                  </a:cubicBezTo>
                  <a:cubicBezTo>
                    <a:pt x="3674" y="1941"/>
                    <a:pt x="3235" y="1248"/>
                    <a:pt x="3004" y="555"/>
                  </a:cubicBezTo>
                  <a:cubicBezTo>
                    <a:pt x="2900" y="185"/>
                    <a:pt x="2588" y="0"/>
                    <a:pt x="2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8"/>
            <p:cNvSpPr/>
            <p:nvPr/>
          </p:nvSpPr>
          <p:spPr>
            <a:xfrm>
              <a:off x="4210525" y="3169450"/>
              <a:ext cx="94750" cy="101525"/>
            </a:xfrm>
            <a:custGeom>
              <a:avLst/>
              <a:gdLst/>
              <a:ahLst/>
              <a:cxnLst/>
              <a:rect l="l" t="t" r="r" b="b"/>
              <a:pathLst>
                <a:path w="3790" h="4061" extrusionOk="0">
                  <a:moveTo>
                    <a:pt x="1187" y="809"/>
                  </a:moveTo>
                  <a:lnTo>
                    <a:pt x="1156" y="830"/>
                  </a:lnTo>
                  <a:cubicBezTo>
                    <a:pt x="1168" y="824"/>
                    <a:pt x="1178" y="817"/>
                    <a:pt x="1187" y="809"/>
                  </a:cubicBezTo>
                  <a:close/>
                  <a:moveTo>
                    <a:pt x="2771" y="3435"/>
                  </a:moveTo>
                  <a:cubicBezTo>
                    <a:pt x="2753" y="3459"/>
                    <a:pt x="2744" y="3471"/>
                    <a:pt x="2744" y="3471"/>
                  </a:cubicBezTo>
                  <a:cubicBezTo>
                    <a:pt x="2744" y="3471"/>
                    <a:pt x="2753" y="3459"/>
                    <a:pt x="2771" y="3435"/>
                  </a:cubicBezTo>
                  <a:close/>
                  <a:moveTo>
                    <a:pt x="2664" y="1"/>
                  </a:moveTo>
                  <a:cubicBezTo>
                    <a:pt x="2490" y="1"/>
                    <a:pt x="2314" y="45"/>
                    <a:pt x="2149" y="137"/>
                  </a:cubicBezTo>
                  <a:lnTo>
                    <a:pt x="2126" y="137"/>
                  </a:lnTo>
                  <a:cubicBezTo>
                    <a:pt x="1872" y="252"/>
                    <a:pt x="1641" y="414"/>
                    <a:pt x="1410" y="599"/>
                  </a:cubicBezTo>
                  <a:cubicBezTo>
                    <a:pt x="1387" y="633"/>
                    <a:pt x="1343" y="689"/>
                    <a:pt x="1295" y="737"/>
                  </a:cubicBezTo>
                  <a:lnTo>
                    <a:pt x="1295" y="737"/>
                  </a:lnTo>
                  <a:cubicBezTo>
                    <a:pt x="1243" y="755"/>
                    <a:pt x="1217" y="785"/>
                    <a:pt x="1187" y="809"/>
                  </a:cubicBezTo>
                  <a:lnTo>
                    <a:pt x="1187" y="809"/>
                  </a:lnTo>
                  <a:lnTo>
                    <a:pt x="1295" y="737"/>
                  </a:lnTo>
                  <a:lnTo>
                    <a:pt x="1295" y="737"/>
                  </a:lnTo>
                  <a:cubicBezTo>
                    <a:pt x="1245" y="788"/>
                    <a:pt x="1191" y="830"/>
                    <a:pt x="1156" y="830"/>
                  </a:cubicBezTo>
                  <a:cubicBezTo>
                    <a:pt x="833" y="1038"/>
                    <a:pt x="555" y="1292"/>
                    <a:pt x="324" y="1592"/>
                  </a:cubicBezTo>
                  <a:cubicBezTo>
                    <a:pt x="1" y="2124"/>
                    <a:pt x="1" y="2794"/>
                    <a:pt x="324" y="3325"/>
                  </a:cubicBezTo>
                  <a:cubicBezTo>
                    <a:pt x="584" y="3715"/>
                    <a:pt x="1084" y="4061"/>
                    <a:pt x="1582" y="4061"/>
                  </a:cubicBezTo>
                  <a:cubicBezTo>
                    <a:pt x="1703" y="4061"/>
                    <a:pt x="1824" y="4040"/>
                    <a:pt x="1942" y="3995"/>
                  </a:cubicBezTo>
                  <a:cubicBezTo>
                    <a:pt x="2196" y="3902"/>
                    <a:pt x="2450" y="3764"/>
                    <a:pt x="2658" y="3579"/>
                  </a:cubicBezTo>
                  <a:cubicBezTo>
                    <a:pt x="2721" y="3498"/>
                    <a:pt x="2771" y="3434"/>
                    <a:pt x="2809" y="3385"/>
                  </a:cubicBezTo>
                  <a:lnTo>
                    <a:pt x="2809" y="3385"/>
                  </a:lnTo>
                  <a:cubicBezTo>
                    <a:pt x="2794" y="3405"/>
                    <a:pt x="2781" y="3422"/>
                    <a:pt x="2772" y="3435"/>
                  </a:cubicBezTo>
                  <a:lnTo>
                    <a:pt x="2772" y="3435"/>
                  </a:lnTo>
                  <a:cubicBezTo>
                    <a:pt x="2809" y="3386"/>
                    <a:pt x="2885" y="3289"/>
                    <a:pt x="3004" y="3140"/>
                  </a:cubicBezTo>
                  <a:cubicBezTo>
                    <a:pt x="3120" y="2909"/>
                    <a:pt x="3212" y="2655"/>
                    <a:pt x="3282" y="2401"/>
                  </a:cubicBezTo>
                  <a:cubicBezTo>
                    <a:pt x="3328" y="2239"/>
                    <a:pt x="3374" y="2077"/>
                    <a:pt x="3420" y="1916"/>
                  </a:cubicBezTo>
                  <a:cubicBezTo>
                    <a:pt x="3443" y="1823"/>
                    <a:pt x="3466" y="1731"/>
                    <a:pt x="3513" y="1638"/>
                  </a:cubicBezTo>
                  <a:cubicBezTo>
                    <a:pt x="3518" y="1620"/>
                    <a:pt x="3522" y="1605"/>
                    <a:pt x="3525" y="1594"/>
                  </a:cubicBezTo>
                  <a:lnTo>
                    <a:pt x="3525" y="1594"/>
                  </a:lnTo>
                  <a:cubicBezTo>
                    <a:pt x="3533" y="1583"/>
                    <a:pt x="3545" y="1567"/>
                    <a:pt x="3559" y="1546"/>
                  </a:cubicBezTo>
                  <a:cubicBezTo>
                    <a:pt x="3790" y="1130"/>
                    <a:pt x="3720" y="622"/>
                    <a:pt x="3397" y="298"/>
                  </a:cubicBezTo>
                  <a:cubicBezTo>
                    <a:pt x="3188" y="103"/>
                    <a:pt x="2928" y="1"/>
                    <a:pt x="26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8"/>
            <p:cNvSpPr/>
            <p:nvPr/>
          </p:nvSpPr>
          <p:spPr>
            <a:xfrm>
              <a:off x="4362450" y="3112425"/>
              <a:ext cx="110900" cy="127950"/>
            </a:xfrm>
            <a:custGeom>
              <a:avLst/>
              <a:gdLst/>
              <a:ahLst/>
              <a:cxnLst/>
              <a:rect l="l" t="t" r="r" b="b"/>
              <a:pathLst>
                <a:path w="4436" h="5118" extrusionOk="0">
                  <a:moveTo>
                    <a:pt x="2042" y="471"/>
                  </a:moveTo>
                  <a:cubicBezTo>
                    <a:pt x="2039" y="473"/>
                    <a:pt x="2036" y="475"/>
                    <a:pt x="2033" y="477"/>
                  </a:cubicBezTo>
                  <a:cubicBezTo>
                    <a:pt x="2036" y="475"/>
                    <a:pt x="2039" y="473"/>
                    <a:pt x="2042" y="471"/>
                  </a:cubicBezTo>
                  <a:close/>
                  <a:moveTo>
                    <a:pt x="3044" y="1"/>
                  </a:moveTo>
                  <a:cubicBezTo>
                    <a:pt x="2766" y="1"/>
                    <a:pt x="2494" y="109"/>
                    <a:pt x="2287" y="315"/>
                  </a:cubicBezTo>
                  <a:lnTo>
                    <a:pt x="2264" y="315"/>
                  </a:lnTo>
                  <a:cubicBezTo>
                    <a:pt x="2340" y="251"/>
                    <a:pt x="2367" y="227"/>
                    <a:pt x="2365" y="227"/>
                  </a:cubicBezTo>
                  <a:lnTo>
                    <a:pt x="2365" y="227"/>
                  </a:lnTo>
                  <a:cubicBezTo>
                    <a:pt x="2359" y="227"/>
                    <a:pt x="2244" y="317"/>
                    <a:pt x="2149" y="390"/>
                  </a:cubicBezTo>
                  <a:lnTo>
                    <a:pt x="2149" y="390"/>
                  </a:lnTo>
                  <a:cubicBezTo>
                    <a:pt x="2108" y="413"/>
                    <a:pt x="2022" y="465"/>
                    <a:pt x="1987" y="477"/>
                  </a:cubicBezTo>
                  <a:cubicBezTo>
                    <a:pt x="1825" y="569"/>
                    <a:pt x="1664" y="662"/>
                    <a:pt x="1502" y="754"/>
                  </a:cubicBezTo>
                  <a:cubicBezTo>
                    <a:pt x="624" y="1239"/>
                    <a:pt x="23" y="2002"/>
                    <a:pt x="0" y="3041"/>
                  </a:cubicBezTo>
                  <a:cubicBezTo>
                    <a:pt x="0" y="4081"/>
                    <a:pt x="786" y="4959"/>
                    <a:pt x="1802" y="5098"/>
                  </a:cubicBezTo>
                  <a:cubicBezTo>
                    <a:pt x="1890" y="5111"/>
                    <a:pt x="1982" y="5117"/>
                    <a:pt x="2075" y="5117"/>
                  </a:cubicBezTo>
                  <a:cubicBezTo>
                    <a:pt x="2955" y="5117"/>
                    <a:pt x="3987" y="4536"/>
                    <a:pt x="4112" y="3596"/>
                  </a:cubicBezTo>
                  <a:lnTo>
                    <a:pt x="4205" y="2949"/>
                  </a:lnTo>
                  <a:cubicBezTo>
                    <a:pt x="4205" y="2903"/>
                    <a:pt x="4205" y="2857"/>
                    <a:pt x="4205" y="2810"/>
                  </a:cubicBezTo>
                  <a:cubicBezTo>
                    <a:pt x="4205" y="2788"/>
                    <a:pt x="4205" y="2771"/>
                    <a:pt x="4205" y="2759"/>
                  </a:cubicBezTo>
                  <a:lnTo>
                    <a:pt x="4205" y="2759"/>
                  </a:lnTo>
                  <a:cubicBezTo>
                    <a:pt x="4205" y="2753"/>
                    <a:pt x="4205" y="2747"/>
                    <a:pt x="4205" y="2741"/>
                  </a:cubicBezTo>
                  <a:cubicBezTo>
                    <a:pt x="4219" y="2639"/>
                    <a:pt x="4234" y="2538"/>
                    <a:pt x="4249" y="2436"/>
                  </a:cubicBezTo>
                  <a:lnTo>
                    <a:pt x="4249" y="2436"/>
                  </a:lnTo>
                  <a:cubicBezTo>
                    <a:pt x="4249" y="2436"/>
                    <a:pt x="4249" y="2436"/>
                    <a:pt x="4249" y="2436"/>
                  </a:cubicBezTo>
                  <a:cubicBezTo>
                    <a:pt x="4252" y="2436"/>
                    <a:pt x="4259" y="2406"/>
                    <a:pt x="4274" y="2325"/>
                  </a:cubicBezTo>
                  <a:cubicBezTo>
                    <a:pt x="4436" y="1470"/>
                    <a:pt x="4413" y="662"/>
                    <a:pt x="3604" y="153"/>
                  </a:cubicBezTo>
                  <a:cubicBezTo>
                    <a:pt x="3427" y="51"/>
                    <a:pt x="3234" y="1"/>
                    <a:pt x="30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8"/>
            <p:cNvSpPr/>
            <p:nvPr/>
          </p:nvSpPr>
          <p:spPr>
            <a:xfrm>
              <a:off x="4359550" y="3351000"/>
              <a:ext cx="92450" cy="110500"/>
            </a:xfrm>
            <a:custGeom>
              <a:avLst/>
              <a:gdLst/>
              <a:ahLst/>
              <a:cxnLst/>
              <a:rect l="l" t="t" r="r" b="b"/>
              <a:pathLst>
                <a:path w="3698" h="4420" extrusionOk="0">
                  <a:moveTo>
                    <a:pt x="2366" y="0"/>
                  </a:moveTo>
                  <a:cubicBezTo>
                    <a:pt x="1966" y="0"/>
                    <a:pt x="1588" y="205"/>
                    <a:pt x="1387" y="568"/>
                  </a:cubicBezTo>
                  <a:lnTo>
                    <a:pt x="1410" y="568"/>
                  </a:lnTo>
                  <a:cubicBezTo>
                    <a:pt x="1387" y="637"/>
                    <a:pt x="1341" y="707"/>
                    <a:pt x="1294" y="776"/>
                  </a:cubicBezTo>
                  <a:lnTo>
                    <a:pt x="1225" y="892"/>
                  </a:lnTo>
                  <a:lnTo>
                    <a:pt x="1294" y="822"/>
                  </a:lnTo>
                  <a:lnTo>
                    <a:pt x="1294" y="822"/>
                  </a:lnTo>
                  <a:cubicBezTo>
                    <a:pt x="1248" y="938"/>
                    <a:pt x="971" y="1146"/>
                    <a:pt x="902" y="1238"/>
                  </a:cubicBezTo>
                  <a:cubicBezTo>
                    <a:pt x="694" y="1423"/>
                    <a:pt x="486" y="1654"/>
                    <a:pt x="324" y="1908"/>
                  </a:cubicBezTo>
                  <a:cubicBezTo>
                    <a:pt x="116" y="2232"/>
                    <a:pt x="24" y="2601"/>
                    <a:pt x="24" y="2994"/>
                  </a:cubicBezTo>
                  <a:cubicBezTo>
                    <a:pt x="1" y="3572"/>
                    <a:pt x="486" y="4288"/>
                    <a:pt x="1086" y="4380"/>
                  </a:cubicBezTo>
                  <a:cubicBezTo>
                    <a:pt x="1263" y="4405"/>
                    <a:pt x="1432" y="4419"/>
                    <a:pt x="1594" y="4419"/>
                  </a:cubicBezTo>
                  <a:cubicBezTo>
                    <a:pt x="2046" y="4419"/>
                    <a:pt x="2445" y="4305"/>
                    <a:pt x="2819" y="3964"/>
                  </a:cubicBezTo>
                  <a:cubicBezTo>
                    <a:pt x="3166" y="3618"/>
                    <a:pt x="3397" y="3202"/>
                    <a:pt x="3512" y="2763"/>
                  </a:cubicBezTo>
                  <a:cubicBezTo>
                    <a:pt x="3697" y="2139"/>
                    <a:pt x="3697" y="1469"/>
                    <a:pt x="3489" y="845"/>
                  </a:cubicBezTo>
                  <a:cubicBezTo>
                    <a:pt x="3374" y="406"/>
                    <a:pt x="3004" y="83"/>
                    <a:pt x="2542" y="14"/>
                  </a:cubicBezTo>
                  <a:cubicBezTo>
                    <a:pt x="2483" y="5"/>
                    <a:pt x="2425" y="0"/>
                    <a:pt x="2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8"/>
            <p:cNvSpPr/>
            <p:nvPr/>
          </p:nvSpPr>
          <p:spPr>
            <a:xfrm>
              <a:off x="4398825" y="3533275"/>
              <a:ext cx="101100" cy="138800"/>
            </a:xfrm>
            <a:custGeom>
              <a:avLst/>
              <a:gdLst/>
              <a:ahLst/>
              <a:cxnLst/>
              <a:rect l="l" t="t" r="r" b="b"/>
              <a:pathLst>
                <a:path w="4044" h="5552" extrusionOk="0">
                  <a:moveTo>
                    <a:pt x="2888" y="0"/>
                  </a:moveTo>
                  <a:cubicBezTo>
                    <a:pt x="2540" y="0"/>
                    <a:pt x="2186" y="214"/>
                    <a:pt x="2011" y="624"/>
                  </a:cubicBezTo>
                  <a:cubicBezTo>
                    <a:pt x="1780" y="1202"/>
                    <a:pt x="1271" y="1641"/>
                    <a:pt x="925" y="2103"/>
                  </a:cubicBezTo>
                  <a:cubicBezTo>
                    <a:pt x="209" y="3050"/>
                    <a:pt x="1" y="4182"/>
                    <a:pt x="832" y="5106"/>
                  </a:cubicBezTo>
                  <a:cubicBezTo>
                    <a:pt x="1107" y="5423"/>
                    <a:pt x="1458" y="5551"/>
                    <a:pt x="1819" y="5551"/>
                  </a:cubicBezTo>
                  <a:cubicBezTo>
                    <a:pt x="2247" y="5551"/>
                    <a:pt x="2688" y="5370"/>
                    <a:pt x="3027" y="5106"/>
                  </a:cubicBezTo>
                  <a:cubicBezTo>
                    <a:pt x="3651" y="4621"/>
                    <a:pt x="3720" y="3628"/>
                    <a:pt x="3882" y="2888"/>
                  </a:cubicBezTo>
                  <a:cubicBezTo>
                    <a:pt x="4044" y="2126"/>
                    <a:pt x="3974" y="1340"/>
                    <a:pt x="3720" y="624"/>
                  </a:cubicBezTo>
                  <a:cubicBezTo>
                    <a:pt x="3561" y="203"/>
                    <a:pt x="3227" y="0"/>
                    <a:pt x="28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8"/>
            <p:cNvSpPr/>
            <p:nvPr/>
          </p:nvSpPr>
          <p:spPr>
            <a:xfrm>
              <a:off x="4280425" y="3716200"/>
              <a:ext cx="101675" cy="122450"/>
            </a:xfrm>
            <a:custGeom>
              <a:avLst/>
              <a:gdLst/>
              <a:ahLst/>
              <a:cxnLst/>
              <a:rect l="l" t="t" r="r" b="b"/>
              <a:pathLst>
                <a:path w="4067" h="4898" extrusionOk="0">
                  <a:moveTo>
                    <a:pt x="2812" y="0"/>
                  </a:moveTo>
                  <a:cubicBezTo>
                    <a:pt x="2434" y="0"/>
                    <a:pt x="1971" y="185"/>
                    <a:pt x="1826" y="539"/>
                  </a:cubicBezTo>
                  <a:cubicBezTo>
                    <a:pt x="1795" y="617"/>
                    <a:pt x="1786" y="654"/>
                    <a:pt x="1786" y="669"/>
                  </a:cubicBezTo>
                  <a:lnTo>
                    <a:pt x="1786" y="669"/>
                  </a:lnTo>
                  <a:cubicBezTo>
                    <a:pt x="1784" y="672"/>
                    <a:pt x="1782" y="674"/>
                    <a:pt x="1779" y="677"/>
                  </a:cubicBezTo>
                  <a:cubicBezTo>
                    <a:pt x="1747" y="725"/>
                    <a:pt x="1639" y="806"/>
                    <a:pt x="1627" y="806"/>
                  </a:cubicBezTo>
                  <a:cubicBezTo>
                    <a:pt x="1622" y="806"/>
                    <a:pt x="1637" y="789"/>
                    <a:pt x="1687" y="746"/>
                  </a:cubicBezTo>
                  <a:lnTo>
                    <a:pt x="1687" y="746"/>
                  </a:lnTo>
                  <a:cubicBezTo>
                    <a:pt x="1433" y="931"/>
                    <a:pt x="1179" y="1116"/>
                    <a:pt x="948" y="1324"/>
                  </a:cubicBezTo>
                  <a:cubicBezTo>
                    <a:pt x="439" y="1832"/>
                    <a:pt x="0" y="2687"/>
                    <a:pt x="70" y="3403"/>
                  </a:cubicBezTo>
                  <a:cubicBezTo>
                    <a:pt x="191" y="4292"/>
                    <a:pt x="771" y="4898"/>
                    <a:pt x="1609" y="4898"/>
                  </a:cubicBezTo>
                  <a:cubicBezTo>
                    <a:pt x="1730" y="4898"/>
                    <a:pt x="1856" y="4885"/>
                    <a:pt x="1987" y="4859"/>
                  </a:cubicBezTo>
                  <a:cubicBezTo>
                    <a:pt x="2981" y="4674"/>
                    <a:pt x="3489" y="3704"/>
                    <a:pt x="3766" y="2826"/>
                  </a:cubicBezTo>
                  <a:cubicBezTo>
                    <a:pt x="4020" y="2202"/>
                    <a:pt x="4067" y="1486"/>
                    <a:pt x="3882" y="816"/>
                  </a:cubicBezTo>
                  <a:cubicBezTo>
                    <a:pt x="3743" y="400"/>
                    <a:pt x="3373" y="76"/>
                    <a:pt x="2935" y="7"/>
                  </a:cubicBezTo>
                  <a:cubicBezTo>
                    <a:pt x="2895" y="2"/>
                    <a:pt x="2854" y="0"/>
                    <a:pt x="2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8"/>
            <p:cNvSpPr/>
            <p:nvPr/>
          </p:nvSpPr>
          <p:spPr>
            <a:xfrm>
              <a:off x="4428850" y="3793950"/>
              <a:ext cx="102850" cy="112675"/>
            </a:xfrm>
            <a:custGeom>
              <a:avLst/>
              <a:gdLst/>
              <a:ahLst/>
              <a:cxnLst/>
              <a:rect l="l" t="t" r="r" b="b"/>
              <a:pathLst>
                <a:path w="4114" h="4507" extrusionOk="0">
                  <a:moveTo>
                    <a:pt x="2943" y="0"/>
                  </a:moveTo>
                  <a:cubicBezTo>
                    <a:pt x="2707" y="0"/>
                    <a:pt x="2472" y="87"/>
                    <a:pt x="2288" y="270"/>
                  </a:cubicBezTo>
                  <a:lnTo>
                    <a:pt x="2265" y="270"/>
                  </a:lnTo>
                  <a:cubicBezTo>
                    <a:pt x="2173" y="386"/>
                    <a:pt x="2103" y="524"/>
                    <a:pt x="2011" y="617"/>
                  </a:cubicBezTo>
                  <a:cubicBezTo>
                    <a:pt x="2028" y="595"/>
                    <a:pt x="2033" y="587"/>
                    <a:pt x="2031" y="587"/>
                  </a:cubicBezTo>
                  <a:lnTo>
                    <a:pt x="2031" y="587"/>
                  </a:lnTo>
                  <a:cubicBezTo>
                    <a:pt x="2019" y="587"/>
                    <a:pt x="1854" y="755"/>
                    <a:pt x="1872" y="755"/>
                  </a:cubicBezTo>
                  <a:cubicBezTo>
                    <a:pt x="1664" y="917"/>
                    <a:pt x="1572" y="940"/>
                    <a:pt x="1318" y="1171"/>
                  </a:cubicBezTo>
                  <a:cubicBezTo>
                    <a:pt x="833" y="1541"/>
                    <a:pt x="440" y="2049"/>
                    <a:pt x="232" y="2650"/>
                  </a:cubicBezTo>
                  <a:cubicBezTo>
                    <a:pt x="1" y="3505"/>
                    <a:pt x="579" y="4360"/>
                    <a:pt x="1456" y="4498"/>
                  </a:cubicBezTo>
                  <a:cubicBezTo>
                    <a:pt x="1507" y="4504"/>
                    <a:pt x="1558" y="4507"/>
                    <a:pt x="1609" y="4507"/>
                  </a:cubicBezTo>
                  <a:cubicBezTo>
                    <a:pt x="2362" y="4507"/>
                    <a:pt x="3206" y="3886"/>
                    <a:pt x="3120" y="3043"/>
                  </a:cubicBezTo>
                  <a:cubicBezTo>
                    <a:pt x="3117" y="3010"/>
                    <a:pt x="3114" y="2987"/>
                    <a:pt x="3109" y="2971"/>
                  </a:cubicBezTo>
                  <a:lnTo>
                    <a:pt x="3109" y="2971"/>
                  </a:lnTo>
                  <a:cubicBezTo>
                    <a:pt x="3091" y="3007"/>
                    <a:pt x="3082" y="3023"/>
                    <a:pt x="3081" y="3023"/>
                  </a:cubicBezTo>
                  <a:cubicBezTo>
                    <a:pt x="3080" y="3023"/>
                    <a:pt x="3081" y="3019"/>
                    <a:pt x="3083" y="3013"/>
                  </a:cubicBezTo>
                  <a:lnTo>
                    <a:pt x="3083" y="3013"/>
                  </a:lnTo>
                  <a:cubicBezTo>
                    <a:pt x="3090" y="3005"/>
                    <a:pt x="3098" y="2991"/>
                    <a:pt x="3109" y="2971"/>
                  </a:cubicBezTo>
                  <a:lnTo>
                    <a:pt x="3109" y="2971"/>
                  </a:lnTo>
                  <a:cubicBezTo>
                    <a:pt x="3109" y="2971"/>
                    <a:pt x="3109" y="2971"/>
                    <a:pt x="3109" y="2971"/>
                  </a:cubicBezTo>
                  <a:lnTo>
                    <a:pt x="3109" y="2971"/>
                  </a:lnTo>
                  <a:cubicBezTo>
                    <a:pt x="3113" y="2965"/>
                    <a:pt x="3116" y="2958"/>
                    <a:pt x="3120" y="2950"/>
                  </a:cubicBezTo>
                  <a:lnTo>
                    <a:pt x="3120" y="2950"/>
                  </a:lnTo>
                  <a:cubicBezTo>
                    <a:pt x="3116" y="2958"/>
                    <a:pt x="3113" y="2965"/>
                    <a:pt x="3109" y="2971"/>
                  </a:cubicBezTo>
                  <a:lnTo>
                    <a:pt x="3109" y="2971"/>
                  </a:lnTo>
                  <a:cubicBezTo>
                    <a:pt x="3108" y="2966"/>
                    <a:pt x="3106" y="2961"/>
                    <a:pt x="3105" y="2958"/>
                  </a:cubicBezTo>
                  <a:lnTo>
                    <a:pt x="3105" y="2958"/>
                  </a:lnTo>
                  <a:cubicBezTo>
                    <a:pt x="3156" y="2833"/>
                    <a:pt x="3273" y="2571"/>
                    <a:pt x="3273" y="2571"/>
                  </a:cubicBezTo>
                  <a:lnTo>
                    <a:pt x="3273" y="2571"/>
                  </a:lnTo>
                  <a:cubicBezTo>
                    <a:pt x="3273" y="2571"/>
                    <a:pt x="3269" y="2581"/>
                    <a:pt x="3259" y="2604"/>
                  </a:cubicBezTo>
                  <a:cubicBezTo>
                    <a:pt x="3233" y="2662"/>
                    <a:pt x="3223" y="2685"/>
                    <a:pt x="3224" y="2685"/>
                  </a:cubicBezTo>
                  <a:cubicBezTo>
                    <a:pt x="3226" y="2685"/>
                    <a:pt x="3261" y="2616"/>
                    <a:pt x="3305" y="2558"/>
                  </a:cubicBezTo>
                  <a:cubicBezTo>
                    <a:pt x="3351" y="2465"/>
                    <a:pt x="3420" y="2350"/>
                    <a:pt x="3490" y="2257"/>
                  </a:cubicBezTo>
                  <a:cubicBezTo>
                    <a:pt x="3859" y="1703"/>
                    <a:pt x="4113" y="1102"/>
                    <a:pt x="3790" y="478"/>
                  </a:cubicBezTo>
                  <a:cubicBezTo>
                    <a:pt x="3602" y="169"/>
                    <a:pt x="3272" y="0"/>
                    <a:pt x="2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8"/>
            <p:cNvSpPr/>
            <p:nvPr/>
          </p:nvSpPr>
          <p:spPr>
            <a:xfrm>
              <a:off x="4567475" y="3787025"/>
              <a:ext cx="95325" cy="123800"/>
            </a:xfrm>
            <a:custGeom>
              <a:avLst/>
              <a:gdLst/>
              <a:ahLst/>
              <a:cxnLst/>
              <a:rect l="l" t="t" r="r" b="b"/>
              <a:pathLst>
                <a:path w="3813" h="4952" extrusionOk="0">
                  <a:moveTo>
                    <a:pt x="2681" y="1"/>
                  </a:moveTo>
                  <a:cubicBezTo>
                    <a:pt x="2214" y="1"/>
                    <a:pt x="1716" y="307"/>
                    <a:pt x="1595" y="778"/>
                  </a:cubicBezTo>
                  <a:lnTo>
                    <a:pt x="1572" y="778"/>
                  </a:lnTo>
                  <a:cubicBezTo>
                    <a:pt x="1561" y="801"/>
                    <a:pt x="1550" y="839"/>
                    <a:pt x="1546" y="860"/>
                  </a:cubicBezTo>
                  <a:lnTo>
                    <a:pt x="1546" y="860"/>
                  </a:lnTo>
                  <a:cubicBezTo>
                    <a:pt x="1518" y="899"/>
                    <a:pt x="1474" y="960"/>
                    <a:pt x="1459" y="984"/>
                  </a:cubicBezTo>
                  <a:lnTo>
                    <a:pt x="1459" y="984"/>
                  </a:lnTo>
                  <a:cubicBezTo>
                    <a:pt x="1430" y="1013"/>
                    <a:pt x="1397" y="1046"/>
                    <a:pt x="1387" y="1056"/>
                  </a:cubicBezTo>
                  <a:lnTo>
                    <a:pt x="1202" y="1240"/>
                  </a:lnTo>
                  <a:cubicBezTo>
                    <a:pt x="879" y="1541"/>
                    <a:pt x="578" y="1887"/>
                    <a:pt x="324" y="2257"/>
                  </a:cubicBezTo>
                  <a:cubicBezTo>
                    <a:pt x="1" y="2811"/>
                    <a:pt x="1" y="3481"/>
                    <a:pt x="324" y="4036"/>
                  </a:cubicBezTo>
                  <a:lnTo>
                    <a:pt x="370" y="4105"/>
                  </a:lnTo>
                  <a:cubicBezTo>
                    <a:pt x="705" y="4584"/>
                    <a:pt x="1304" y="4952"/>
                    <a:pt x="1902" y="4952"/>
                  </a:cubicBezTo>
                  <a:cubicBezTo>
                    <a:pt x="2170" y="4952"/>
                    <a:pt x="2437" y="4878"/>
                    <a:pt x="2681" y="4706"/>
                  </a:cubicBezTo>
                  <a:cubicBezTo>
                    <a:pt x="3282" y="4336"/>
                    <a:pt x="3628" y="3689"/>
                    <a:pt x="3605" y="2973"/>
                  </a:cubicBezTo>
                  <a:cubicBezTo>
                    <a:pt x="3605" y="2953"/>
                    <a:pt x="3605" y="2929"/>
                    <a:pt x="3605" y="2904"/>
                  </a:cubicBezTo>
                  <a:cubicBezTo>
                    <a:pt x="3598" y="2884"/>
                    <a:pt x="3599" y="2851"/>
                    <a:pt x="3605" y="2814"/>
                  </a:cubicBezTo>
                  <a:lnTo>
                    <a:pt x="3605" y="2814"/>
                  </a:lnTo>
                  <a:cubicBezTo>
                    <a:pt x="3605" y="2840"/>
                    <a:pt x="3605" y="2872"/>
                    <a:pt x="3605" y="2904"/>
                  </a:cubicBezTo>
                  <a:cubicBezTo>
                    <a:pt x="3605" y="2864"/>
                    <a:pt x="3606" y="2831"/>
                    <a:pt x="3607" y="2804"/>
                  </a:cubicBezTo>
                  <a:lnTo>
                    <a:pt x="3607" y="2804"/>
                  </a:lnTo>
                  <a:cubicBezTo>
                    <a:pt x="3606" y="2807"/>
                    <a:pt x="3605" y="2811"/>
                    <a:pt x="3605" y="2814"/>
                  </a:cubicBezTo>
                  <a:lnTo>
                    <a:pt x="3605" y="2814"/>
                  </a:lnTo>
                  <a:cubicBezTo>
                    <a:pt x="3605" y="2813"/>
                    <a:pt x="3605" y="2812"/>
                    <a:pt x="3605" y="2811"/>
                  </a:cubicBezTo>
                  <a:cubicBezTo>
                    <a:pt x="3606" y="2807"/>
                    <a:pt x="3606" y="2802"/>
                    <a:pt x="3607" y="2798"/>
                  </a:cubicBezTo>
                  <a:lnTo>
                    <a:pt x="3607" y="2798"/>
                  </a:lnTo>
                  <a:cubicBezTo>
                    <a:pt x="3607" y="2800"/>
                    <a:pt x="3607" y="2802"/>
                    <a:pt x="3607" y="2804"/>
                  </a:cubicBezTo>
                  <a:lnTo>
                    <a:pt x="3607" y="2804"/>
                  </a:lnTo>
                  <a:cubicBezTo>
                    <a:pt x="3622" y="2716"/>
                    <a:pt x="3659" y="2604"/>
                    <a:pt x="3674" y="2557"/>
                  </a:cubicBezTo>
                  <a:cubicBezTo>
                    <a:pt x="3813" y="1887"/>
                    <a:pt x="3767" y="1171"/>
                    <a:pt x="3489" y="524"/>
                  </a:cubicBezTo>
                  <a:cubicBezTo>
                    <a:pt x="3335" y="158"/>
                    <a:pt x="3016" y="1"/>
                    <a:pt x="26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8"/>
            <p:cNvSpPr/>
            <p:nvPr/>
          </p:nvSpPr>
          <p:spPr>
            <a:xfrm>
              <a:off x="4686400" y="3717375"/>
              <a:ext cx="104050" cy="106375"/>
            </a:xfrm>
            <a:custGeom>
              <a:avLst/>
              <a:gdLst/>
              <a:ahLst/>
              <a:cxnLst/>
              <a:rect l="l" t="t" r="r" b="b"/>
              <a:pathLst>
                <a:path w="4162" h="4255" extrusionOk="0">
                  <a:moveTo>
                    <a:pt x="683" y="1461"/>
                  </a:moveTo>
                  <a:cubicBezTo>
                    <a:pt x="684" y="1461"/>
                    <a:pt x="666" y="1484"/>
                    <a:pt x="627" y="1531"/>
                  </a:cubicBezTo>
                  <a:cubicBezTo>
                    <a:pt x="626" y="1532"/>
                    <a:pt x="626" y="1533"/>
                    <a:pt x="625" y="1533"/>
                  </a:cubicBezTo>
                  <a:lnTo>
                    <a:pt x="625" y="1533"/>
                  </a:lnTo>
                  <a:cubicBezTo>
                    <a:pt x="662" y="1485"/>
                    <a:pt x="683" y="1461"/>
                    <a:pt x="683" y="1461"/>
                  </a:cubicBezTo>
                  <a:close/>
                  <a:moveTo>
                    <a:pt x="2810" y="0"/>
                  </a:moveTo>
                  <a:cubicBezTo>
                    <a:pt x="2489" y="0"/>
                    <a:pt x="2168" y="119"/>
                    <a:pt x="1921" y="353"/>
                  </a:cubicBezTo>
                  <a:lnTo>
                    <a:pt x="1898" y="353"/>
                  </a:lnTo>
                  <a:cubicBezTo>
                    <a:pt x="1713" y="561"/>
                    <a:pt x="1528" y="746"/>
                    <a:pt x="1320" y="930"/>
                  </a:cubicBezTo>
                  <a:cubicBezTo>
                    <a:pt x="1267" y="984"/>
                    <a:pt x="1168" y="1052"/>
                    <a:pt x="1168" y="1052"/>
                  </a:cubicBezTo>
                  <a:cubicBezTo>
                    <a:pt x="1168" y="1052"/>
                    <a:pt x="1211" y="1023"/>
                    <a:pt x="1336" y="942"/>
                  </a:cubicBezTo>
                  <a:lnTo>
                    <a:pt x="1336" y="942"/>
                  </a:lnTo>
                  <a:cubicBezTo>
                    <a:pt x="1305" y="965"/>
                    <a:pt x="1271" y="994"/>
                    <a:pt x="1228" y="1023"/>
                  </a:cubicBezTo>
                  <a:cubicBezTo>
                    <a:pt x="1066" y="1115"/>
                    <a:pt x="927" y="1208"/>
                    <a:pt x="789" y="1346"/>
                  </a:cubicBezTo>
                  <a:cubicBezTo>
                    <a:pt x="702" y="1433"/>
                    <a:pt x="629" y="1519"/>
                    <a:pt x="559" y="1615"/>
                  </a:cubicBezTo>
                  <a:lnTo>
                    <a:pt x="559" y="1615"/>
                  </a:lnTo>
                  <a:cubicBezTo>
                    <a:pt x="168" y="2125"/>
                    <a:pt x="1" y="2881"/>
                    <a:pt x="373" y="3472"/>
                  </a:cubicBezTo>
                  <a:cubicBezTo>
                    <a:pt x="695" y="3964"/>
                    <a:pt x="1249" y="4255"/>
                    <a:pt x="1820" y="4255"/>
                  </a:cubicBezTo>
                  <a:cubicBezTo>
                    <a:pt x="1946" y="4255"/>
                    <a:pt x="2073" y="4240"/>
                    <a:pt x="2198" y="4211"/>
                  </a:cubicBezTo>
                  <a:cubicBezTo>
                    <a:pt x="3422" y="3911"/>
                    <a:pt x="3769" y="2663"/>
                    <a:pt x="4023" y="1577"/>
                  </a:cubicBezTo>
                  <a:cubicBezTo>
                    <a:pt x="4162" y="1046"/>
                    <a:pt x="3931" y="468"/>
                    <a:pt x="3446" y="168"/>
                  </a:cubicBezTo>
                  <a:cubicBezTo>
                    <a:pt x="3249" y="56"/>
                    <a:pt x="3029" y="0"/>
                    <a:pt x="2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8"/>
            <p:cNvSpPr/>
            <p:nvPr/>
          </p:nvSpPr>
          <p:spPr>
            <a:xfrm>
              <a:off x="4556500" y="3662375"/>
              <a:ext cx="88400" cy="86850"/>
            </a:xfrm>
            <a:custGeom>
              <a:avLst/>
              <a:gdLst/>
              <a:ahLst/>
              <a:cxnLst/>
              <a:rect l="l" t="t" r="r" b="b"/>
              <a:pathLst>
                <a:path w="3536" h="3474" extrusionOk="0">
                  <a:moveTo>
                    <a:pt x="1423" y="346"/>
                  </a:moveTo>
                  <a:cubicBezTo>
                    <a:pt x="1419" y="350"/>
                    <a:pt x="1414" y="354"/>
                    <a:pt x="1410" y="358"/>
                  </a:cubicBezTo>
                  <a:cubicBezTo>
                    <a:pt x="1408" y="359"/>
                    <a:pt x="1405" y="360"/>
                    <a:pt x="1403" y="362"/>
                  </a:cubicBezTo>
                  <a:lnTo>
                    <a:pt x="1403" y="362"/>
                  </a:lnTo>
                  <a:lnTo>
                    <a:pt x="1423" y="346"/>
                  </a:lnTo>
                  <a:close/>
                  <a:moveTo>
                    <a:pt x="2275" y="0"/>
                  </a:moveTo>
                  <a:cubicBezTo>
                    <a:pt x="1988" y="0"/>
                    <a:pt x="1712" y="101"/>
                    <a:pt x="1493" y="283"/>
                  </a:cubicBezTo>
                  <a:lnTo>
                    <a:pt x="1493" y="283"/>
                  </a:lnTo>
                  <a:cubicBezTo>
                    <a:pt x="1412" y="338"/>
                    <a:pt x="1323" y="390"/>
                    <a:pt x="1248" y="427"/>
                  </a:cubicBezTo>
                  <a:cubicBezTo>
                    <a:pt x="925" y="612"/>
                    <a:pt x="671" y="866"/>
                    <a:pt x="486" y="1167"/>
                  </a:cubicBezTo>
                  <a:cubicBezTo>
                    <a:pt x="1" y="1860"/>
                    <a:pt x="209" y="2807"/>
                    <a:pt x="925" y="3269"/>
                  </a:cubicBezTo>
                  <a:cubicBezTo>
                    <a:pt x="1176" y="3406"/>
                    <a:pt x="1446" y="3473"/>
                    <a:pt x="1712" y="3473"/>
                  </a:cubicBezTo>
                  <a:cubicBezTo>
                    <a:pt x="2207" y="3473"/>
                    <a:pt x="2689" y="3243"/>
                    <a:pt x="3004" y="2807"/>
                  </a:cubicBezTo>
                  <a:cubicBezTo>
                    <a:pt x="3235" y="2553"/>
                    <a:pt x="3397" y="2229"/>
                    <a:pt x="3466" y="1906"/>
                  </a:cubicBezTo>
                  <a:cubicBezTo>
                    <a:pt x="3513" y="1675"/>
                    <a:pt x="3536" y="1467"/>
                    <a:pt x="3536" y="1236"/>
                  </a:cubicBezTo>
                  <a:cubicBezTo>
                    <a:pt x="3513" y="728"/>
                    <a:pt x="3212" y="289"/>
                    <a:pt x="2773" y="104"/>
                  </a:cubicBezTo>
                  <a:cubicBezTo>
                    <a:pt x="2609" y="34"/>
                    <a:pt x="2440" y="0"/>
                    <a:pt x="22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8"/>
            <p:cNvSpPr/>
            <p:nvPr/>
          </p:nvSpPr>
          <p:spPr>
            <a:xfrm>
              <a:off x="4513625" y="3017375"/>
              <a:ext cx="111225" cy="119400"/>
            </a:xfrm>
            <a:custGeom>
              <a:avLst/>
              <a:gdLst/>
              <a:ahLst/>
              <a:cxnLst/>
              <a:rect l="l" t="t" r="r" b="b"/>
              <a:pathLst>
                <a:path w="4449" h="4776" extrusionOk="0">
                  <a:moveTo>
                    <a:pt x="3039" y="1"/>
                  </a:moveTo>
                  <a:cubicBezTo>
                    <a:pt x="2749" y="1"/>
                    <a:pt x="2451" y="107"/>
                    <a:pt x="2201" y="351"/>
                  </a:cubicBezTo>
                  <a:lnTo>
                    <a:pt x="2224" y="351"/>
                  </a:lnTo>
                  <a:cubicBezTo>
                    <a:pt x="1508" y="1021"/>
                    <a:pt x="607" y="1622"/>
                    <a:pt x="330" y="2592"/>
                  </a:cubicBezTo>
                  <a:cubicBezTo>
                    <a:pt x="0" y="3691"/>
                    <a:pt x="977" y="4775"/>
                    <a:pt x="2017" y="4775"/>
                  </a:cubicBezTo>
                  <a:cubicBezTo>
                    <a:pt x="2289" y="4775"/>
                    <a:pt x="2566" y="4701"/>
                    <a:pt x="2825" y="4533"/>
                  </a:cubicBezTo>
                  <a:cubicBezTo>
                    <a:pt x="3518" y="4071"/>
                    <a:pt x="3726" y="3516"/>
                    <a:pt x="3888" y="2777"/>
                  </a:cubicBezTo>
                  <a:cubicBezTo>
                    <a:pt x="3980" y="2338"/>
                    <a:pt x="4119" y="1945"/>
                    <a:pt x="4234" y="1530"/>
                  </a:cubicBezTo>
                  <a:cubicBezTo>
                    <a:pt x="4449" y="671"/>
                    <a:pt x="3766" y="1"/>
                    <a:pt x="30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 name="Google Shape;2099;p58"/>
          <p:cNvGrpSpPr/>
          <p:nvPr/>
        </p:nvGrpSpPr>
        <p:grpSpPr>
          <a:xfrm rot="-9900040">
            <a:off x="6991735" y="1103348"/>
            <a:ext cx="897573" cy="893423"/>
            <a:chOff x="3892850" y="3017375"/>
            <a:chExt cx="897600" cy="893450"/>
          </a:xfrm>
        </p:grpSpPr>
        <p:sp>
          <p:nvSpPr>
            <p:cNvPr id="2100" name="Google Shape;2100;p58"/>
            <p:cNvSpPr/>
            <p:nvPr/>
          </p:nvSpPr>
          <p:spPr>
            <a:xfrm>
              <a:off x="3895750" y="3235500"/>
              <a:ext cx="121325" cy="120550"/>
            </a:xfrm>
            <a:custGeom>
              <a:avLst/>
              <a:gdLst/>
              <a:ahLst/>
              <a:cxnLst/>
              <a:rect l="l" t="t" r="r" b="b"/>
              <a:pathLst>
                <a:path w="4853" h="4822" extrusionOk="0">
                  <a:moveTo>
                    <a:pt x="3406" y="0"/>
                  </a:moveTo>
                  <a:cubicBezTo>
                    <a:pt x="3306" y="0"/>
                    <a:pt x="3206" y="13"/>
                    <a:pt x="3108" y="38"/>
                  </a:cubicBezTo>
                  <a:lnTo>
                    <a:pt x="3108" y="38"/>
                  </a:lnTo>
                  <a:cubicBezTo>
                    <a:pt x="2881" y="47"/>
                    <a:pt x="2656" y="94"/>
                    <a:pt x="2449" y="198"/>
                  </a:cubicBezTo>
                  <a:cubicBezTo>
                    <a:pt x="2320" y="245"/>
                    <a:pt x="2196" y="310"/>
                    <a:pt x="2081" y="390"/>
                  </a:cubicBezTo>
                  <a:lnTo>
                    <a:pt x="2081" y="390"/>
                  </a:lnTo>
                  <a:cubicBezTo>
                    <a:pt x="1648" y="486"/>
                    <a:pt x="1239" y="661"/>
                    <a:pt x="901" y="1029"/>
                  </a:cubicBezTo>
                  <a:cubicBezTo>
                    <a:pt x="162" y="1746"/>
                    <a:pt x="0" y="2901"/>
                    <a:pt x="509" y="3802"/>
                  </a:cubicBezTo>
                  <a:cubicBezTo>
                    <a:pt x="911" y="4452"/>
                    <a:pt x="1604" y="4822"/>
                    <a:pt x="2316" y="4822"/>
                  </a:cubicBezTo>
                  <a:cubicBezTo>
                    <a:pt x="2667" y="4822"/>
                    <a:pt x="3022" y="4732"/>
                    <a:pt x="3350" y="4541"/>
                  </a:cubicBezTo>
                  <a:cubicBezTo>
                    <a:pt x="3578" y="4405"/>
                    <a:pt x="3786" y="4238"/>
                    <a:pt x="3960" y="4042"/>
                  </a:cubicBezTo>
                  <a:lnTo>
                    <a:pt x="3960" y="4042"/>
                  </a:lnTo>
                  <a:lnTo>
                    <a:pt x="3882" y="4148"/>
                  </a:lnTo>
                  <a:cubicBezTo>
                    <a:pt x="4529" y="3548"/>
                    <a:pt x="4852" y="2670"/>
                    <a:pt x="4760" y="1792"/>
                  </a:cubicBezTo>
                  <a:cubicBezTo>
                    <a:pt x="4760" y="1745"/>
                    <a:pt x="4718" y="1396"/>
                    <a:pt x="4712" y="1396"/>
                  </a:cubicBezTo>
                  <a:lnTo>
                    <a:pt x="4712" y="1396"/>
                  </a:lnTo>
                  <a:cubicBezTo>
                    <a:pt x="4709" y="1396"/>
                    <a:pt x="4714" y="1480"/>
                    <a:pt x="4737" y="1723"/>
                  </a:cubicBezTo>
                  <a:cubicBezTo>
                    <a:pt x="4714" y="1538"/>
                    <a:pt x="4714" y="1330"/>
                    <a:pt x="4667" y="1145"/>
                  </a:cubicBezTo>
                  <a:cubicBezTo>
                    <a:pt x="4598" y="845"/>
                    <a:pt x="4436" y="567"/>
                    <a:pt x="4228" y="336"/>
                  </a:cubicBezTo>
                  <a:cubicBezTo>
                    <a:pt x="4006" y="114"/>
                    <a:pt x="3708" y="0"/>
                    <a:pt x="34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8"/>
            <p:cNvSpPr/>
            <p:nvPr/>
          </p:nvSpPr>
          <p:spPr>
            <a:xfrm>
              <a:off x="4026275" y="3318350"/>
              <a:ext cx="91875" cy="126925"/>
            </a:xfrm>
            <a:custGeom>
              <a:avLst/>
              <a:gdLst/>
              <a:ahLst/>
              <a:cxnLst/>
              <a:rect l="l" t="t" r="r" b="b"/>
              <a:pathLst>
                <a:path w="3675" h="5077" extrusionOk="0">
                  <a:moveTo>
                    <a:pt x="2363" y="1"/>
                  </a:moveTo>
                  <a:cubicBezTo>
                    <a:pt x="1978" y="1"/>
                    <a:pt x="1612" y="213"/>
                    <a:pt x="1503" y="696"/>
                  </a:cubicBezTo>
                  <a:lnTo>
                    <a:pt x="1503" y="719"/>
                  </a:lnTo>
                  <a:cubicBezTo>
                    <a:pt x="1387" y="1065"/>
                    <a:pt x="1179" y="1389"/>
                    <a:pt x="925" y="1643"/>
                  </a:cubicBezTo>
                  <a:cubicBezTo>
                    <a:pt x="440" y="2174"/>
                    <a:pt x="1" y="2798"/>
                    <a:pt x="1" y="3538"/>
                  </a:cubicBezTo>
                  <a:cubicBezTo>
                    <a:pt x="20" y="4299"/>
                    <a:pt x="700" y="5077"/>
                    <a:pt x="1467" y="5077"/>
                  </a:cubicBezTo>
                  <a:cubicBezTo>
                    <a:pt x="1608" y="5077"/>
                    <a:pt x="1752" y="5050"/>
                    <a:pt x="1895" y="4993"/>
                  </a:cubicBezTo>
                  <a:cubicBezTo>
                    <a:pt x="2773" y="4647"/>
                    <a:pt x="3374" y="3861"/>
                    <a:pt x="3466" y="2914"/>
                  </a:cubicBezTo>
                  <a:cubicBezTo>
                    <a:pt x="3582" y="2198"/>
                    <a:pt x="3674" y="1412"/>
                    <a:pt x="3397" y="696"/>
                  </a:cubicBezTo>
                  <a:cubicBezTo>
                    <a:pt x="3239" y="259"/>
                    <a:pt x="2789" y="1"/>
                    <a:pt x="2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8"/>
            <p:cNvSpPr/>
            <p:nvPr/>
          </p:nvSpPr>
          <p:spPr>
            <a:xfrm>
              <a:off x="3892850" y="3481625"/>
              <a:ext cx="94600" cy="102925"/>
            </a:xfrm>
            <a:custGeom>
              <a:avLst/>
              <a:gdLst/>
              <a:ahLst/>
              <a:cxnLst/>
              <a:rect l="l" t="t" r="r" b="b"/>
              <a:pathLst>
                <a:path w="3784" h="4117" extrusionOk="0">
                  <a:moveTo>
                    <a:pt x="2589" y="0"/>
                  </a:moveTo>
                  <a:cubicBezTo>
                    <a:pt x="2310" y="0"/>
                    <a:pt x="2033" y="96"/>
                    <a:pt x="1826" y="310"/>
                  </a:cubicBezTo>
                  <a:cubicBezTo>
                    <a:pt x="1526" y="611"/>
                    <a:pt x="1179" y="888"/>
                    <a:pt x="856" y="1165"/>
                  </a:cubicBezTo>
                  <a:cubicBezTo>
                    <a:pt x="1" y="1951"/>
                    <a:pt x="1" y="3499"/>
                    <a:pt x="1179" y="3984"/>
                  </a:cubicBezTo>
                  <a:cubicBezTo>
                    <a:pt x="1394" y="4075"/>
                    <a:pt x="1605" y="4117"/>
                    <a:pt x="1808" y="4117"/>
                  </a:cubicBezTo>
                  <a:cubicBezTo>
                    <a:pt x="2635" y="4117"/>
                    <a:pt x="3323" y="3428"/>
                    <a:pt x="3490" y="2575"/>
                  </a:cubicBezTo>
                  <a:cubicBezTo>
                    <a:pt x="3605" y="2089"/>
                    <a:pt x="3674" y="1604"/>
                    <a:pt x="3721" y="1096"/>
                  </a:cubicBezTo>
                  <a:cubicBezTo>
                    <a:pt x="3783" y="436"/>
                    <a:pt x="3183" y="0"/>
                    <a:pt x="2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8"/>
            <p:cNvSpPr/>
            <p:nvPr/>
          </p:nvSpPr>
          <p:spPr>
            <a:xfrm>
              <a:off x="3894025" y="3589575"/>
              <a:ext cx="87175" cy="97500"/>
            </a:xfrm>
            <a:custGeom>
              <a:avLst/>
              <a:gdLst/>
              <a:ahLst/>
              <a:cxnLst/>
              <a:rect l="l" t="t" r="r" b="b"/>
              <a:pathLst>
                <a:path w="3487" h="3900" extrusionOk="0">
                  <a:moveTo>
                    <a:pt x="2266" y="0"/>
                  </a:moveTo>
                  <a:cubicBezTo>
                    <a:pt x="1823" y="0"/>
                    <a:pt x="1366" y="256"/>
                    <a:pt x="1225" y="729"/>
                  </a:cubicBezTo>
                  <a:lnTo>
                    <a:pt x="1201" y="729"/>
                  </a:lnTo>
                  <a:cubicBezTo>
                    <a:pt x="1195" y="763"/>
                    <a:pt x="1193" y="783"/>
                    <a:pt x="1194" y="794"/>
                  </a:cubicBezTo>
                  <a:lnTo>
                    <a:pt x="1194" y="794"/>
                  </a:lnTo>
                  <a:cubicBezTo>
                    <a:pt x="1187" y="809"/>
                    <a:pt x="1174" y="831"/>
                    <a:pt x="1162" y="851"/>
                  </a:cubicBezTo>
                  <a:lnTo>
                    <a:pt x="1162" y="851"/>
                  </a:lnTo>
                  <a:cubicBezTo>
                    <a:pt x="1133" y="889"/>
                    <a:pt x="1086" y="948"/>
                    <a:pt x="1063" y="960"/>
                  </a:cubicBezTo>
                  <a:cubicBezTo>
                    <a:pt x="1040" y="983"/>
                    <a:pt x="947" y="1098"/>
                    <a:pt x="878" y="1144"/>
                  </a:cubicBezTo>
                  <a:cubicBezTo>
                    <a:pt x="485" y="1491"/>
                    <a:pt x="0" y="2046"/>
                    <a:pt x="69" y="2623"/>
                  </a:cubicBezTo>
                  <a:cubicBezTo>
                    <a:pt x="139" y="3201"/>
                    <a:pt x="416" y="3709"/>
                    <a:pt x="1017" y="3848"/>
                  </a:cubicBezTo>
                  <a:cubicBezTo>
                    <a:pt x="1159" y="3883"/>
                    <a:pt x="1295" y="3899"/>
                    <a:pt x="1425" y="3899"/>
                  </a:cubicBezTo>
                  <a:cubicBezTo>
                    <a:pt x="2832" y="3899"/>
                    <a:pt x="3486" y="1956"/>
                    <a:pt x="3211" y="729"/>
                  </a:cubicBezTo>
                  <a:cubicBezTo>
                    <a:pt x="3099" y="232"/>
                    <a:pt x="2689" y="0"/>
                    <a:pt x="2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8"/>
            <p:cNvSpPr/>
            <p:nvPr/>
          </p:nvSpPr>
          <p:spPr>
            <a:xfrm>
              <a:off x="3995675" y="3691175"/>
              <a:ext cx="89550" cy="105500"/>
            </a:xfrm>
            <a:custGeom>
              <a:avLst/>
              <a:gdLst/>
              <a:ahLst/>
              <a:cxnLst/>
              <a:rect l="l" t="t" r="r" b="b"/>
              <a:pathLst>
                <a:path w="3582" h="4220" extrusionOk="0">
                  <a:moveTo>
                    <a:pt x="2392" y="1"/>
                  </a:moveTo>
                  <a:cubicBezTo>
                    <a:pt x="1951" y="1"/>
                    <a:pt x="1507" y="261"/>
                    <a:pt x="1392" y="729"/>
                  </a:cubicBezTo>
                  <a:lnTo>
                    <a:pt x="1392" y="729"/>
                  </a:lnTo>
                  <a:cubicBezTo>
                    <a:pt x="1390" y="732"/>
                    <a:pt x="1388" y="735"/>
                    <a:pt x="1387" y="738"/>
                  </a:cubicBezTo>
                  <a:lnTo>
                    <a:pt x="1387" y="738"/>
                  </a:lnTo>
                  <a:lnTo>
                    <a:pt x="1387" y="731"/>
                  </a:lnTo>
                  <a:cubicBezTo>
                    <a:pt x="1386" y="735"/>
                    <a:pt x="1385" y="738"/>
                    <a:pt x="1384" y="742"/>
                  </a:cubicBezTo>
                  <a:lnTo>
                    <a:pt x="1384" y="742"/>
                  </a:lnTo>
                  <a:cubicBezTo>
                    <a:pt x="1369" y="765"/>
                    <a:pt x="1355" y="794"/>
                    <a:pt x="1340" y="823"/>
                  </a:cubicBezTo>
                  <a:lnTo>
                    <a:pt x="1202" y="985"/>
                  </a:lnTo>
                  <a:cubicBezTo>
                    <a:pt x="924" y="1239"/>
                    <a:pt x="693" y="1516"/>
                    <a:pt x="485" y="1817"/>
                  </a:cubicBezTo>
                  <a:cubicBezTo>
                    <a:pt x="0" y="2648"/>
                    <a:pt x="347" y="3711"/>
                    <a:pt x="1248" y="4081"/>
                  </a:cubicBezTo>
                  <a:cubicBezTo>
                    <a:pt x="1444" y="4173"/>
                    <a:pt x="1652" y="4220"/>
                    <a:pt x="1860" y="4220"/>
                  </a:cubicBezTo>
                  <a:cubicBezTo>
                    <a:pt x="2068" y="4220"/>
                    <a:pt x="2276" y="4173"/>
                    <a:pt x="2472" y="4081"/>
                  </a:cubicBezTo>
                  <a:cubicBezTo>
                    <a:pt x="2911" y="3896"/>
                    <a:pt x="3258" y="3503"/>
                    <a:pt x="3397" y="3041"/>
                  </a:cubicBezTo>
                  <a:cubicBezTo>
                    <a:pt x="3512" y="2625"/>
                    <a:pt x="3581" y="2210"/>
                    <a:pt x="3535" y="1794"/>
                  </a:cubicBezTo>
                  <a:cubicBezTo>
                    <a:pt x="3558" y="1332"/>
                    <a:pt x="3466" y="893"/>
                    <a:pt x="3258" y="500"/>
                  </a:cubicBezTo>
                  <a:cubicBezTo>
                    <a:pt x="3077" y="159"/>
                    <a:pt x="2736" y="1"/>
                    <a:pt x="23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8"/>
            <p:cNvSpPr/>
            <p:nvPr/>
          </p:nvSpPr>
          <p:spPr>
            <a:xfrm>
              <a:off x="4139500" y="3606575"/>
              <a:ext cx="105125" cy="122850"/>
            </a:xfrm>
            <a:custGeom>
              <a:avLst/>
              <a:gdLst/>
              <a:ahLst/>
              <a:cxnLst/>
              <a:rect l="l" t="t" r="r" b="b"/>
              <a:pathLst>
                <a:path w="4205" h="4914" extrusionOk="0">
                  <a:moveTo>
                    <a:pt x="1356" y="1231"/>
                  </a:moveTo>
                  <a:cubicBezTo>
                    <a:pt x="1376" y="1231"/>
                    <a:pt x="1353" y="1268"/>
                    <a:pt x="1271" y="1319"/>
                  </a:cubicBezTo>
                  <a:cubicBezTo>
                    <a:pt x="1259" y="1325"/>
                    <a:pt x="1247" y="1331"/>
                    <a:pt x="1236" y="1338"/>
                  </a:cubicBezTo>
                  <a:lnTo>
                    <a:pt x="1236" y="1338"/>
                  </a:lnTo>
                  <a:cubicBezTo>
                    <a:pt x="1248" y="1326"/>
                    <a:pt x="1273" y="1299"/>
                    <a:pt x="1317" y="1250"/>
                  </a:cubicBezTo>
                  <a:cubicBezTo>
                    <a:pt x="1318" y="1248"/>
                    <a:pt x="1320" y="1247"/>
                    <a:pt x="1321" y="1245"/>
                  </a:cubicBezTo>
                  <a:lnTo>
                    <a:pt x="1321" y="1245"/>
                  </a:lnTo>
                  <a:cubicBezTo>
                    <a:pt x="1337" y="1235"/>
                    <a:pt x="1349" y="1231"/>
                    <a:pt x="1356" y="1231"/>
                  </a:cubicBezTo>
                  <a:close/>
                  <a:moveTo>
                    <a:pt x="2698" y="0"/>
                  </a:moveTo>
                  <a:cubicBezTo>
                    <a:pt x="2162" y="0"/>
                    <a:pt x="1632" y="295"/>
                    <a:pt x="1507" y="877"/>
                  </a:cubicBezTo>
                  <a:lnTo>
                    <a:pt x="1507" y="877"/>
                  </a:lnTo>
                  <a:cubicBezTo>
                    <a:pt x="1524" y="856"/>
                    <a:pt x="1545" y="834"/>
                    <a:pt x="1571" y="811"/>
                  </a:cubicBezTo>
                  <a:lnTo>
                    <a:pt x="1571" y="811"/>
                  </a:lnTo>
                  <a:cubicBezTo>
                    <a:pt x="1537" y="845"/>
                    <a:pt x="1515" y="879"/>
                    <a:pt x="1497" y="923"/>
                  </a:cubicBezTo>
                  <a:lnTo>
                    <a:pt x="1497" y="923"/>
                  </a:lnTo>
                  <a:cubicBezTo>
                    <a:pt x="1499" y="917"/>
                    <a:pt x="1500" y="910"/>
                    <a:pt x="1502" y="903"/>
                  </a:cubicBezTo>
                  <a:cubicBezTo>
                    <a:pt x="1503" y="895"/>
                    <a:pt x="1505" y="886"/>
                    <a:pt x="1507" y="877"/>
                  </a:cubicBezTo>
                  <a:lnTo>
                    <a:pt x="1507" y="877"/>
                  </a:lnTo>
                  <a:cubicBezTo>
                    <a:pt x="1448" y="951"/>
                    <a:pt x="1443" y="1008"/>
                    <a:pt x="1456" y="1008"/>
                  </a:cubicBezTo>
                  <a:lnTo>
                    <a:pt x="1456" y="1008"/>
                  </a:lnTo>
                  <a:cubicBezTo>
                    <a:pt x="1463" y="997"/>
                    <a:pt x="1470" y="985"/>
                    <a:pt x="1479" y="973"/>
                  </a:cubicBezTo>
                  <a:cubicBezTo>
                    <a:pt x="1485" y="955"/>
                    <a:pt x="1491" y="938"/>
                    <a:pt x="1497" y="923"/>
                  </a:cubicBezTo>
                  <a:lnTo>
                    <a:pt x="1497" y="923"/>
                  </a:lnTo>
                  <a:cubicBezTo>
                    <a:pt x="1482" y="984"/>
                    <a:pt x="1465" y="1008"/>
                    <a:pt x="1456" y="1008"/>
                  </a:cubicBezTo>
                  <a:cubicBezTo>
                    <a:pt x="1456" y="1008"/>
                    <a:pt x="1456" y="1008"/>
                    <a:pt x="1456" y="1008"/>
                  </a:cubicBezTo>
                  <a:lnTo>
                    <a:pt x="1456" y="1008"/>
                  </a:lnTo>
                  <a:cubicBezTo>
                    <a:pt x="1423" y="1060"/>
                    <a:pt x="1401" y="1101"/>
                    <a:pt x="1363" y="1158"/>
                  </a:cubicBezTo>
                  <a:cubicBezTo>
                    <a:pt x="1345" y="1184"/>
                    <a:pt x="1303" y="1239"/>
                    <a:pt x="1270" y="1283"/>
                  </a:cubicBezTo>
                  <a:lnTo>
                    <a:pt x="1270" y="1283"/>
                  </a:lnTo>
                  <a:cubicBezTo>
                    <a:pt x="1283" y="1272"/>
                    <a:pt x="1295" y="1263"/>
                    <a:pt x="1305" y="1256"/>
                  </a:cubicBezTo>
                  <a:lnTo>
                    <a:pt x="1305" y="1256"/>
                  </a:lnTo>
                  <a:cubicBezTo>
                    <a:pt x="1281" y="1283"/>
                    <a:pt x="1259" y="1308"/>
                    <a:pt x="1248" y="1319"/>
                  </a:cubicBezTo>
                  <a:cubicBezTo>
                    <a:pt x="1242" y="1325"/>
                    <a:pt x="1236" y="1331"/>
                    <a:pt x="1231" y="1336"/>
                  </a:cubicBezTo>
                  <a:lnTo>
                    <a:pt x="1231" y="1336"/>
                  </a:lnTo>
                  <a:cubicBezTo>
                    <a:pt x="1238" y="1325"/>
                    <a:pt x="1253" y="1306"/>
                    <a:pt x="1270" y="1283"/>
                  </a:cubicBezTo>
                  <a:lnTo>
                    <a:pt x="1270" y="1283"/>
                  </a:lnTo>
                  <a:cubicBezTo>
                    <a:pt x="1246" y="1303"/>
                    <a:pt x="1217" y="1331"/>
                    <a:pt x="1185" y="1366"/>
                  </a:cubicBezTo>
                  <a:lnTo>
                    <a:pt x="1185" y="1366"/>
                  </a:lnTo>
                  <a:cubicBezTo>
                    <a:pt x="1197" y="1359"/>
                    <a:pt x="1210" y="1352"/>
                    <a:pt x="1222" y="1345"/>
                  </a:cubicBezTo>
                  <a:lnTo>
                    <a:pt x="1222" y="1345"/>
                  </a:lnTo>
                  <a:cubicBezTo>
                    <a:pt x="1225" y="1342"/>
                    <a:pt x="1228" y="1339"/>
                    <a:pt x="1231" y="1336"/>
                  </a:cubicBezTo>
                  <a:lnTo>
                    <a:pt x="1231" y="1336"/>
                  </a:lnTo>
                  <a:cubicBezTo>
                    <a:pt x="1229" y="1339"/>
                    <a:pt x="1228" y="1341"/>
                    <a:pt x="1227" y="1342"/>
                  </a:cubicBezTo>
                  <a:lnTo>
                    <a:pt x="1227" y="1342"/>
                  </a:lnTo>
                  <a:cubicBezTo>
                    <a:pt x="1225" y="1343"/>
                    <a:pt x="1224" y="1344"/>
                    <a:pt x="1222" y="1345"/>
                  </a:cubicBezTo>
                  <a:lnTo>
                    <a:pt x="1222" y="1345"/>
                  </a:lnTo>
                  <a:cubicBezTo>
                    <a:pt x="1184" y="1383"/>
                    <a:pt x="1147" y="1420"/>
                    <a:pt x="1109" y="1458"/>
                  </a:cubicBezTo>
                  <a:cubicBezTo>
                    <a:pt x="1136" y="1423"/>
                    <a:pt x="1162" y="1392"/>
                    <a:pt x="1185" y="1366"/>
                  </a:cubicBezTo>
                  <a:lnTo>
                    <a:pt x="1185" y="1366"/>
                  </a:lnTo>
                  <a:cubicBezTo>
                    <a:pt x="1035" y="1456"/>
                    <a:pt x="899" y="1576"/>
                    <a:pt x="763" y="1712"/>
                  </a:cubicBezTo>
                  <a:cubicBezTo>
                    <a:pt x="254" y="2336"/>
                    <a:pt x="0" y="3237"/>
                    <a:pt x="485" y="3999"/>
                  </a:cubicBezTo>
                  <a:cubicBezTo>
                    <a:pt x="839" y="4577"/>
                    <a:pt x="1463" y="4914"/>
                    <a:pt x="2128" y="4914"/>
                  </a:cubicBezTo>
                  <a:cubicBezTo>
                    <a:pt x="2288" y="4914"/>
                    <a:pt x="2450" y="4894"/>
                    <a:pt x="2611" y="4854"/>
                  </a:cubicBezTo>
                  <a:cubicBezTo>
                    <a:pt x="3766" y="4577"/>
                    <a:pt x="4205" y="3399"/>
                    <a:pt x="4182" y="2313"/>
                  </a:cubicBezTo>
                  <a:cubicBezTo>
                    <a:pt x="4205" y="1712"/>
                    <a:pt x="4066" y="1135"/>
                    <a:pt x="3812" y="603"/>
                  </a:cubicBezTo>
                  <a:cubicBezTo>
                    <a:pt x="3585" y="200"/>
                    <a:pt x="3139" y="0"/>
                    <a:pt x="26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8"/>
            <p:cNvSpPr/>
            <p:nvPr/>
          </p:nvSpPr>
          <p:spPr>
            <a:xfrm>
              <a:off x="4030900" y="3544825"/>
              <a:ext cx="86075" cy="106425"/>
            </a:xfrm>
            <a:custGeom>
              <a:avLst/>
              <a:gdLst/>
              <a:ahLst/>
              <a:cxnLst/>
              <a:rect l="l" t="t" r="r" b="b"/>
              <a:pathLst>
                <a:path w="3443" h="4257" extrusionOk="0">
                  <a:moveTo>
                    <a:pt x="2080" y="0"/>
                  </a:moveTo>
                  <a:cubicBezTo>
                    <a:pt x="1502" y="23"/>
                    <a:pt x="994" y="416"/>
                    <a:pt x="809" y="971"/>
                  </a:cubicBezTo>
                  <a:cubicBezTo>
                    <a:pt x="807" y="980"/>
                    <a:pt x="805" y="989"/>
                    <a:pt x="803" y="996"/>
                  </a:cubicBezTo>
                  <a:lnTo>
                    <a:pt x="803" y="996"/>
                  </a:lnTo>
                  <a:cubicBezTo>
                    <a:pt x="784" y="1028"/>
                    <a:pt x="765" y="1061"/>
                    <a:pt x="740" y="1086"/>
                  </a:cubicBezTo>
                  <a:cubicBezTo>
                    <a:pt x="671" y="1202"/>
                    <a:pt x="578" y="1317"/>
                    <a:pt x="509" y="1433"/>
                  </a:cubicBezTo>
                  <a:cubicBezTo>
                    <a:pt x="47" y="2033"/>
                    <a:pt x="1" y="2842"/>
                    <a:pt x="370" y="3489"/>
                  </a:cubicBezTo>
                  <a:cubicBezTo>
                    <a:pt x="642" y="3964"/>
                    <a:pt x="1217" y="4256"/>
                    <a:pt x="1772" y="4256"/>
                  </a:cubicBezTo>
                  <a:cubicBezTo>
                    <a:pt x="2161" y="4256"/>
                    <a:pt x="2539" y="4113"/>
                    <a:pt x="2796" y="3789"/>
                  </a:cubicBezTo>
                  <a:cubicBezTo>
                    <a:pt x="3120" y="3443"/>
                    <a:pt x="3304" y="3004"/>
                    <a:pt x="3351" y="2542"/>
                  </a:cubicBezTo>
                  <a:cubicBezTo>
                    <a:pt x="3351" y="2449"/>
                    <a:pt x="3374" y="2380"/>
                    <a:pt x="3374" y="2288"/>
                  </a:cubicBezTo>
                  <a:cubicBezTo>
                    <a:pt x="3374" y="2283"/>
                    <a:pt x="3374" y="2279"/>
                    <a:pt x="3374" y="2276"/>
                  </a:cubicBezTo>
                  <a:lnTo>
                    <a:pt x="3374" y="2276"/>
                  </a:lnTo>
                  <a:cubicBezTo>
                    <a:pt x="3442" y="1852"/>
                    <a:pt x="3435" y="1411"/>
                    <a:pt x="3351" y="971"/>
                  </a:cubicBezTo>
                  <a:cubicBezTo>
                    <a:pt x="3189" y="393"/>
                    <a:pt x="2681" y="23"/>
                    <a:pt x="20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8"/>
            <p:cNvSpPr/>
            <p:nvPr/>
          </p:nvSpPr>
          <p:spPr>
            <a:xfrm>
              <a:off x="4159700" y="3411400"/>
              <a:ext cx="91875" cy="109275"/>
            </a:xfrm>
            <a:custGeom>
              <a:avLst/>
              <a:gdLst/>
              <a:ahLst/>
              <a:cxnLst/>
              <a:rect l="l" t="t" r="r" b="b"/>
              <a:pathLst>
                <a:path w="3675" h="4371" extrusionOk="0">
                  <a:moveTo>
                    <a:pt x="2276" y="0"/>
                  </a:moveTo>
                  <a:cubicBezTo>
                    <a:pt x="1965" y="0"/>
                    <a:pt x="1653" y="185"/>
                    <a:pt x="1549" y="555"/>
                  </a:cubicBezTo>
                  <a:cubicBezTo>
                    <a:pt x="1526" y="694"/>
                    <a:pt x="1479" y="832"/>
                    <a:pt x="1433" y="948"/>
                  </a:cubicBezTo>
                  <a:lnTo>
                    <a:pt x="1383" y="1032"/>
                  </a:lnTo>
                  <a:lnTo>
                    <a:pt x="1383" y="1032"/>
                  </a:lnTo>
                  <a:cubicBezTo>
                    <a:pt x="1390" y="1018"/>
                    <a:pt x="1391" y="1011"/>
                    <a:pt x="1387" y="1011"/>
                  </a:cubicBezTo>
                  <a:cubicBezTo>
                    <a:pt x="1381" y="1011"/>
                    <a:pt x="1364" y="1029"/>
                    <a:pt x="1341" y="1063"/>
                  </a:cubicBezTo>
                  <a:lnTo>
                    <a:pt x="1179" y="1248"/>
                  </a:lnTo>
                  <a:cubicBezTo>
                    <a:pt x="1164" y="1263"/>
                    <a:pt x="1148" y="1279"/>
                    <a:pt x="1133" y="1294"/>
                  </a:cubicBezTo>
                  <a:lnTo>
                    <a:pt x="1133" y="1294"/>
                  </a:lnTo>
                  <a:cubicBezTo>
                    <a:pt x="1" y="1849"/>
                    <a:pt x="116" y="3535"/>
                    <a:pt x="1133" y="4136"/>
                  </a:cubicBezTo>
                  <a:cubicBezTo>
                    <a:pt x="1407" y="4298"/>
                    <a:pt x="1688" y="4371"/>
                    <a:pt x="1960" y="4371"/>
                  </a:cubicBezTo>
                  <a:cubicBezTo>
                    <a:pt x="2811" y="4371"/>
                    <a:pt x="3558" y="3655"/>
                    <a:pt x="3628" y="2727"/>
                  </a:cubicBezTo>
                  <a:cubicBezTo>
                    <a:pt x="3674" y="1941"/>
                    <a:pt x="3235" y="1248"/>
                    <a:pt x="3004" y="555"/>
                  </a:cubicBezTo>
                  <a:cubicBezTo>
                    <a:pt x="2900" y="185"/>
                    <a:pt x="2588" y="0"/>
                    <a:pt x="22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8"/>
            <p:cNvSpPr/>
            <p:nvPr/>
          </p:nvSpPr>
          <p:spPr>
            <a:xfrm>
              <a:off x="4210525" y="3169450"/>
              <a:ext cx="94750" cy="101525"/>
            </a:xfrm>
            <a:custGeom>
              <a:avLst/>
              <a:gdLst/>
              <a:ahLst/>
              <a:cxnLst/>
              <a:rect l="l" t="t" r="r" b="b"/>
              <a:pathLst>
                <a:path w="3790" h="4061" extrusionOk="0">
                  <a:moveTo>
                    <a:pt x="1187" y="809"/>
                  </a:moveTo>
                  <a:lnTo>
                    <a:pt x="1156" y="830"/>
                  </a:lnTo>
                  <a:cubicBezTo>
                    <a:pt x="1168" y="824"/>
                    <a:pt x="1178" y="817"/>
                    <a:pt x="1187" y="809"/>
                  </a:cubicBezTo>
                  <a:close/>
                  <a:moveTo>
                    <a:pt x="2771" y="3435"/>
                  </a:moveTo>
                  <a:cubicBezTo>
                    <a:pt x="2753" y="3459"/>
                    <a:pt x="2744" y="3471"/>
                    <a:pt x="2744" y="3471"/>
                  </a:cubicBezTo>
                  <a:cubicBezTo>
                    <a:pt x="2744" y="3471"/>
                    <a:pt x="2753" y="3459"/>
                    <a:pt x="2771" y="3435"/>
                  </a:cubicBezTo>
                  <a:close/>
                  <a:moveTo>
                    <a:pt x="2664" y="1"/>
                  </a:moveTo>
                  <a:cubicBezTo>
                    <a:pt x="2490" y="1"/>
                    <a:pt x="2314" y="45"/>
                    <a:pt x="2149" y="137"/>
                  </a:cubicBezTo>
                  <a:lnTo>
                    <a:pt x="2126" y="137"/>
                  </a:lnTo>
                  <a:cubicBezTo>
                    <a:pt x="1872" y="252"/>
                    <a:pt x="1641" y="414"/>
                    <a:pt x="1410" y="599"/>
                  </a:cubicBezTo>
                  <a:cubicBezTo>
                    <a:pt x="1387" y="633"/>
                    <a:pt x="1343" y="689"/>
                    <a:pt x="1295" y="737"/>
                  </a:cubicBezTo>
                  <a:lnTo>
                    <a:pt x="1295" y="737"/>
                  </a:lnTo>
                  <a:cubicBezTo>
                    <a:pt x="1243" y="755"/>
                    <a:pt x="1217" y="785"/>
                    <a:pt x="1187" y="809"/>
                  </a:cubicBezTo>
                  <a:lnTo>
                    <a:pt x="1187" y="809"/>
                  </a:lnTo>
                  <a:lnTo>
                    <a:pt x="1295" y="737"/>
                  </a:lnTo>
                  <a:lnTo>
                    <a:pt x="1295" y="737"/>
                  </a:lnTo>
                  <a:cubicBezTo>
                    <a:pt x="1245" y="788"/>
                    <a:pt x="1191" y="830"/>
                    <a:pt x="1156" y="830"/>
                  </a:cubicBezTo>
                  <a:cubicBezTo>
                    <a:pt x="833" y="1038"/>
                    <a:pt x="555" y="1292"/>
                    <a:pt x="324" y="1592"/>
                  </a:cubicBezTo>
                  <a:cubicBezTo>
                    <a:pt x="1" y="2124"/>
                    <a:pt x="1" y="2794"/>
                    <a:pt x="324" y="3325"/>
                  </a:cubicBezTo>
                  <a:cubicBezTo>
                    <a:pt x="584" y="3715"/>
                    <a:pt x="1084" y="4061"/>
                    <a:pt x="1582" y="4061"/>
                  </a:cubicBezTo>
                  <a:cubicBezTo>
                    <a:pt x="1703" y="4061"/>
                    <a:pt x="1824" y="4040"/>
                    <a:pt x="1942" y="3995"/>
                  </a:cubicBezTo>
                  <a:cubicBezTo>
                    <a:pt x="2196" y="3902"/>
                    <a:pt x="2450" y="3764"/>
                    <a:pt x="2658" y="3579"/>
                  </a:cubicBezTo>
                  <a:cubicBezTo>
                    <a:pt x="2721" y="3498"/>
                    <a:pt x="2771" y="3434"/>
                    <a:pt x="2809" y="3385"/>
                  </a:cubicBezTo>
                  <a:lnTo>
                    <a:pt x="2809" y="3385"/>
                  </a:lnTo>
                  <a:cubicBezTo>
                    <a:pt x="2794" y="3405"/>
                    <a:pt x="2781" y="3422"/>
                    <a:pt x="2772" y="3435"/>
                  </a:cubicBezTo>
                  <a:lnTo>
                    <a:pt x="2772" y="3435"/>
                  </a:lnTo>
                  <a:cubicBezTo>
                    <a:pt x="2809" y="3386"/>
                    <a:pt x="2885" y="3289"/>
                    <a:pt x="3004" y="3140"/>
                  </a:cubicBezTo>
                  <a:cubicBezTo>
                    <a:pt x="3120" y="2909"/>
                    <a:pt x="3212" y="2655"/>
                    <a:pt x="3282" y="2401"/>
                  </a:cubicBezTo>
                  <a:cubicBezTo>
                    <a:pt x="3328" y="2239"/>
                    <a:pt x="3374" y="2077"/>
                    <a:pt x="3420" y="1916"/>
                  </a:cubicBezTo>
                  <a:cubicBezTo>
                    <a:pt x="3443" y="1823"/>
                    <a:pt x="3466" y="1731"/>
                    <a:pt x="3513" y="1638"/>
                  </a:cubicBezTo>
                  <a:cubicBezTo>
                    <a:pt x="3518" y="1620"/>
                    <a:pt x="3522" y="1605"/>
                    <a:pt x="3525" y="1594"/>
                  </a:cubicBezTo>
                  <a:lnTo>
                    <a:pt x="3525" y="1594"/>
                  </a:lnTo>
                  <a:cubicBezTo>
                    <a:pt x="3533" y="1583"/>
                    <a:pt x="3545" y="1567"/>
                    <a:pt x="3559" y="1546"/>
                  </a:cubicBezTo>
                  <a:cubicBezTo>
                    <a:pt x="3790" y="1130"/>
                    <a:pt x="3720" y="622"/>
                    <a:pt x="3397" y="298"/>
                  </a:cubicBezTo>
                  <a:cubicBezTo>
                    <a:pt x="3188" y="103"/>
                    <a:pt x="2928" y="1"/>
                    <a:pt x="26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8"/>
            <p:cNvSpPr/>
            <p:nvPr/>
          </p:nvSpPr>
          <p:spPr>
            <a:xfrm>
              <a:off x="4362450" y="3112425"/>
              <a:ext cx="110900" cy="127950"/>
            </a:xfrm>
            <a:custGeom>
              <a:avLst/>
              <a:gdLst/>
              <a:ahLst/>
              <a:cxnLst/>
              <a:rect l="l" t="t" r="r" b="b"/>
              <a:pathLst>
                <a:path w="4436" h="5118" extrusionOk="0">
                  <a:moveTo>
                    <a:pt x="2042" y="471"/>
                  </a:moveTo>
                  <a:cubicBezTo>
                    <a:pt x="2039" y="473"/>
                    <a:pt x="2036" y="475"/>
                    <a:pt x="2033" y="477"/>
                  </a:cubicBezTo>
                  <a:cubicBezTo>
                    <a:pt x="2036" y="475"/>
                    <a:pt x="2039" y="473"/>
                    <a:pt x="2042" y="471"/>
                  </a:cubicBezTo>
                  <a:close/>
                  <a:moveTo>
                    <a:pt x="3044" y="1"/>
                  </a:moveTo>
                  <a:cubicBezTo>
                    <a:pt x="2766" y="1"/>
                    <a:pt x="2494" y="109"/>
                    <a:pt x="2287" y="315"/>
                  </a:cubicBezTo>
                  <a:lnTo>
                    <a:pt x="2264" y="315"/>
                  </a:lnTo>
                  <a:cubicBezTo>
                    <a:pt x="2340" y="251"/>
                    <a:pt x="2367" y="227"/>
                    <a:pt x="2365" y="227"/>
                  </a:cubicBezTo>
                  <a:lnTo>
                    <a:pt x="2365" y="227"/>
                  </a:lnTo>
                  <a:cubicBezTo>
                    <a:pt x="2359" y="227"/>
                    <a:pt x="2244" y="317"/>
                    <a:pt x="2149" y="390"/>
                  </a:cubicBezTo>
                  <a:lnTo>
                    <a:pt x="2149" y="390"/>
                  </a:lnTo>
                  <a:cubicBezTo>
                    <a:pt x="2108" y="413"/>
                    <a:pt x="2022" y="465"/>
                    <a:pt x="1987" y="477"/>
                  </a:cubicBezTo>
                  <a:cubicBezTo>
                    <a:pt x="1825" y="569"/>
                    <a:pt x="1664" y="662"/>
                    <a:pt x="1502" y="754"/>
                  </a:cubicBezTo>
                  <a:cubicBezTo>
                    <a:pt x="624" y="1239"/>
                    <a:pt x="23" y="2002"/>
                    <a:pt x="0" y="3041"/>
                  </a:cubicBezTo>
                  <a:cubicBezTo>
                    <a:pt x="0" y="4081"/>
                    <a:pt x="786" y="4959"/>
                    <a:pt x="1802" y="5098"/>
                  </a:cubicBezTo>
                  <a:cubicBezTo>
                    <a:pt x="1890" y="5111"/>
                    <a:pt x="1982" y="5117"/>
                    <a:pt x="2075" y="5117"/>
                  </a:cubicBezTo>
                  <a:cubicBezTo>
                    <a:pt x="2955" y="5117"/>
                    <a:pt x="3987" y="4536"/>
                    <a:pt x="4112" y="3596"/>
                  </a:cubicBezTo>
                  <a:lnTo>
                    <a:pt x="4205" y="2949"/>
                  </a:lnTo>
                  <a:cubicBezTo>
                    <a:pt x="4205" y="2903"/>
                    <a:pt x="4205" y="2857"/>
                    <a:pt x="4205" y="2810"/>
                  </a:cubicBezTo>
                  <a:cubicBezTo>
                    <a:pt x="4205" y="2788"/>
                    <a:pt x="4205" y="2771"/>
                    <a:pt x="4205" y="2759"/>
                  </a:cubicBezTo>
                  <a:lnTo>
                    <a:pt x="4205" y="2759"/>
                  </a:lnTo>
                  <a:cubicBezTo>
                    <a:pt x="4205" y="2753"/>
                    <a:pt x="4205" y="2747"/>
                    <a:pt x="4205" y="2741"/>
                  </a:cubicBezTo>
                  <a:cubicBezTo>
                    <a:pt x="4219" y="2639"/>
                    <a:pt x="4234" y="2538"/>
                    <a:pt x="4249" y="2436"/>
                  </a:cubicBezTo>
                  <a:lnTo>
                    <a:pt x="4249" y="2436"/>
                  </a:lnTo>
                  <a:cubicBezTo>
                    <a:pt x="4249" y="2436"/>
                    <a:pt x="4249" y="2436"/>
                    <a:pt x="4249" y="2436"/>
                  </a:cubicBezTo>
                  <a:cubicBezTo>
                    <a:pt x="4252" y="2436"/>
                    <a:pt x="4259" y="2406"/>
                    <a:pt x="4274" y="2325"/>
                  </a:cubicBezTo>
                  <a:cubicBezTo>
                    <a:pt x="4436" y="1470"/>
                    <a:pt x="4413" y="662"/>
                    <a:pt x="3604" y="153"/>
                  </a:cubicBezTo>
                  <a:cubicBezTo>
                    <a:pt x="3427" y="51"/>
                    <a:pt x="3234" y="1"/>
                    <a:pt x="30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8"/>
            <p:cNvSpPr/>
            <p:nvPr/>
          </p:nvSpPr>
          <p:spPr>
            <a:xfrm>
              <a:off x="4359550" y="3351000"/>
              <a:ext cx="92450" cy="110500"/>
            </a:xfrm>
            <a:custGeom>
              <a:avLst/>
              <a:gdLst/>
              <a:ahLst/>
              <a:cxnLst/>
              <a:rect l="l" t="t" r="r" b="b"/>
              <a:pathLst>
                <a:path w="3698" h="4420" extrusionOk="0">
                  <a:moveTo>
                    <a:pt x="2366" y="0"/>
                  </a:moveTo>
                  <a:cubicBezTo>
                    <a:pt x="1966" y="0"/>
                    <a:pt x="1588" y="205"/>
                    <a:pt x="1387" y="568"/>
                  </a:cubicBezTo>
                  <a:lnTo>
                    <a:pt x="1410" y="568"/>
                  </a:lnTo>
                  <a:cubicBezTo>
                    <a:pt x="1387" y="637"/>
                    <a:pt x="1341" y="707"/>
                    <a:pt x="1294" y="776"/>
                  </a:cubicBezTo>
                  <a:lnTo>
                    <a:pt x="1225" y="892"/>
                  </a:lnTo>
                  <a:lnTo>
                    <a:pt x="1294" y="822"/>
                  </a:lnTo>
                  <a:lnTo>
                    <a:pt x="1294" y="822"/>
                  </a:lnTo>
                  <a:cubicBezTo>
                    <a:pt x="1248" y="938"/>
                    <a:pt x="971" y="1146"/>
                    <a:pt x="902" y="1238"/>
                  </a:cubicBezTo>
                  <a:cubicBezTo>
                    <a:pt x="694" y="1423"/>
                    <a:pt x="486" y="1654"/>
                    <a:pt x="324" y="1908"/>
                  </a:cubicBezTo>
                  <a:cubicBezTo>
                    <a:pt x="116" y="2232"/>
                    <a:pt x="24" y="2601"/>
                    <a:pt x="24" y="2994"/>
                  </a:cubicBezTo>
                  <a:cubicBezTo>
                    <a:pt x="1" y="3572"/>
                    <a:pt x="486" y="4288"/>
                    <a:pt x="1086" y="4380"/>
                  </a:cubicBezTo>
                  <a:cubicBezTo>
                    <a:pt x="1263" y="4405"/>
                    <a:pt x="1432" y="4419"/>
                    <a:pt x="1594" y="4419"/>
                  </a:cubicBezTo>
                  <a:cubicBezTo>
                    <a:pt x="2046" y="4419"/>
                    <a:pt x="2445" y="4305"/>
                    <a:pt x="2819" y="3964"/>
                  </a:cubicBezTo>
                  <a:cubicBezTo>
                    <a:pt x="3166" y="3618"/>
                    <a:pt x="3397" y="3202"/>
                    <a:pt x="3512" y="2763"/>
                  </a:cubicBezTo>
                  <a:cubicBezTo>
                    <a:pt x="3697" y="2139"/>
                    <a:pt x="3697" y="1469"/>
                    <a:pt x="3489" y="845"/>
                  </a:cubicBezTo>
                  <a:cubicBezTo>
                    <a:pt x="3374" y="406"/>
                    <a:pt x="3004" y="83"/>
                    <a:pt x="2542" y="14"/>
                  </a:cubicBezTo>
                  <a:cubicBezTo>
                    <a:pt x="2483" y="5"/>
                    <a:pt x="2425" y="0"/>
                    <a:pt x="23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8"/>
            <p:cNvSpPr/>
            <p:nvPr/>
          </p:nvSpPr>
          <p:spPr>
            <a:xfrm>
              <a:off x="4398825" y="3533275"/>
              <a:ext cx="101100" cy="138800"/>
            </a:xfrm>
            <a:custGeom>
              <a:avLst/>
              <a:gdLst/>
              <a:ahLst/>
              <a:cxnLst/>
              <a:rect l="l" t="t" r="r" b="b"/>
              <a:pathLst>
                <a:path w="4044" h="5552" extrusionOk="0">
                  <a:moveTo>
                    <a:pt x="2888" y="0"/>
                  </a:moveTo>
                  <a:cubicBezTo>
                    <a:pt x="2540" y="0"/>
                    <a:pt x="2186" y="214"/>
                    <a:pt x="2011" y="624"/>
                  </a:cubicBezTo>
                  <a:cubicBezTo>
                    <a:pt x="1780" y="1202"/>
                    <a:pt x="1271" y="1641"/>
                    <a:pt x="925" y="2103"/>
                  </a:cubicBezTo>
                  <a:cubicBezTo>
                    <a:pt x="209" y="3050"/>
                    <a:pt x="1" y="4182"/>
                    <a:pt x="832" y="5106"/>
                  </a:cubicBezTo>
                  <a:cubicBezTo>
                    <a:pt x="1107" y="5423"/>
                    <a:pt x="1458" y="5551"/>
                    <a:pt x="1819" y="5551"/>
                  </a:cubicBezTo>
                  <a:cubicBezTo>
                    <a:pt x="2247" y="5551"/>
                    <a:pt x="2688" y="5370"/>
                    <a:pt x="3027" y="5106"/>
                  </a:cubicBezTo>
                  <a:cubicBezTo>
                    <a:pt x="3651" y="4621"/>
                    <a:pt x="3720" y="3628"/>
                    <a:pt x="3882" y="2888"/>
                  </a:cubicBezTo>
                  <a:cubicBezTo>
                    <a:pt x="4044" y="2126"/>
                    <a:pt x="3974" y="1340"/>
                    <a:pt x="3720" y="624"/>
                  </a:cubicBezTo>
                  <a:cubicBezTo>
                    <a:pt x="3561" y="203"/>
                    <a:pt x="3227" y="0"/>
                    <a:pt x="28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8"/>
            <p:cNvSpPr/>
            <p:nvPr/>
          </p:nvSpPr>
          <p:spPr>
            <a:xfrm>
              <a:off x="4280425" y="3716200"/>
              <a:ext cx="101675" cy="122450"/>
            </a:xfrm>
            <a:custGeom>
              <a:avLst/>
              <a:gdLst/>
              <a:ahLst/>
              <a:cxnLst/>
              <a:rect l="l" t="t" r="r" b="b"/>
              <a:pathLst>
                <a:path w="4067" h="4898" extrusionOk="0">
                  <a:moveTo>
                    <a:pt x="2812" y="0"/>
                  </a:moveTo>
                  <a:cubicBezTo>
                    <a:pt x="2434" y="0"/>
                    <a:pt x="1971" y="185"/>
                    <a:pt x="1826" y="539"/>
                  </a:cubicBezTo>
                  <a:cubicBezTo>
                    <a:pt x="1795" y="617"/>
                    <a:pt x="1786" y="654"/>
                    <a:pt x="1786" y="669"/>
                  </a:cubicBezTo>
                  <a:lnTo>
                    <a:pt x="1786" y="669"/>
                  </a:lnTo>
                  <a:cubicBezTo>
                    <a:pt x="1784" y="672"/>
                    <a:pt x="1782" y="674"/>
                    <a:pt x="1779" y="677"/>
                  </a:cubicBezTo>
                  <a:cubicBezTo>
                    <a:pt x="1747" y="725"/>
                    <a:pt x="1639" y="806"/>
                    <a:pt x="1627" y="806"/>
                  </a:cubicBezTo>
                  <a:cubicBezTo>
                    <a:pt x="1622" y="806"/>
                    <a:pt x="1637" y="789"/>
                    <a:pt x="1687" y="746"/>
                  </a:cubicBezTo>
                  <a:lnTo>
                    <a:pt x="1687" y="746"/>
                  </a:lnTo>
                  <a:cubicBezTo>
                    <a:pt x="1433" y="931"/>
                    <a:pt x="1179" y="1116"/>
                    <a:pt x="948" y="1324"/>
                  </a:cubicBezTo>
                  <a:cubicBezTo>
                    <a:pt x="439" y="1832"/>
                    <a:pt x="0" y="2687"/>
                    <a:pt x="70" y="3403"/>
                  </a:cubicBezTo>
                  <a:cubicBezTo>
                    <a:pt x="191" y="4292"/>
                    <a:pt x="771" y="4898"/>
                    <a:pt x="1609" y="4898"/>
                  </a:cubicBezTo>
                  <a:cubicBezTo>
                    <a:pt x="1730" y="4898"/>
                    <a:pt x="1856" y="4885"/>
                    <a:pt x="1987" y="4859"/>
                  </a:cubicBezTo>
                  <a:cubicBezTo>
                    <a:pt x="2981" y="4674"/>
                    <a:pt x="3489" y="3704"/>
                    <a:pt x="3766" y="2826"/>
                  </a:cubicBezTo>
                  <a:cubicBezTo>
                    <a:pt x="4020" y="2202"/>
                    <a:pt x="4067" y="1486"/>
                    <a:pt x="3882" y="816"/>
                  </a:cubicBezTo>
                  <a:cubicBezTo>
                    <a:pt x="3743" y="400"/>
                    <a:pt x="3373" y="76"/>
                    <a:pt x="2935" y="7"/>
                  </a:cubicBezTo>
                  <a:cubicBezTo>
                    <a:pt x="2895" y="2"/>
                    <a:pt x="2854" y="0"/>
                    <a:pt x="28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8"/>
            <p:cNvSpPr/>
            <p:nvPr/>
          </p:nvSpPr>
          <p:spPr>
            <a:xfrm>
              <a:off x="4428850" y="3793950"/>
              <a:ext cx="102850" cy="112675"/>
            </a:xfrm>
            <a:custGeom>
              <a:avLst/>
              <a:gdLst/>
              <a:ahLst/>
              <a:cxnLst/>
              <a:rect l="l" t="t" r="r" b="b"/>
              <a:pathLst>
                <a:path w="4114" h="4507" extrusionOk="0">
                  <a:moveTo>
                    <a:pt x="2943" y="0"/>
                  </a:moveTo>
                  <a:cubicBezTo>
                    <a:pt x="2707" y="0"/>
                    <a:pt x="2472" y="87"/>
                    <a:pt x="2288" y="270"/>
                  </a:cubicBezTo>
                  <a:lnTo>
                    <a:pt x="2265" y="270"/>
                  </a:lnTo>
                  <a:cubicBezTo>
                    <a:pt x="2173" y="386"/>
                    <a:pt x="2103" y="524"/>
                    <a:pt x="2011" y="617"/>
                  </a:cubicBezTo>
                  <a:cubicBezTo>
                    <a:pt x="2028" y="595"/>
                    <a:pt x="2033" y="587"/>
                    <a:pt x="2031" y="587"/>
                  </a:cubicBezTo>
                  <a:lnTo>
                    <a:pt x="2031" y="587"/>
                  </a:lnTo>
                  <a:cubicBezTo>
                    <a:pt x="2019" y="587"/>
                    <a:pt x="1854" y="755"/>
                    <a:pt x="1872" y="755"/>
                  </a:cubicBezTo>
                  <a:cubicBezTo>
                    <a:pt x="1664" y="917"/>
                    <a:pt x="1572" y="940"/>
                    <a:pt x="1318" y="1171"/>
                  </a:cubicBezTo>
                  <a:cubicBezTo>
                    <a:pt x="833" y="1541"/>
                    <a:pt x="440" y="2049"/>
                    <a:pt x="232" y="2650"/>
                  </a:cubicBezTo>
                  <a:cubicBezTo>
                    <a:pt x="1" y="3505"/>
                    <a:pt x="579" y="4360"/>
                    <a:pt x="1456" y="4498"/>
                  </a:cubicBezTo>
                  <a:cubicBezTo>
                    <a:pt x="1507" y="4504"/>
                    <a:pt x="1558" y="4507"/>
                    <a:pt x="1609" y="4507"/>
                  </a:cubicBezTo>
                  <a:cubicBezTo>
                    <a:pt x="2362" y="4507"/>
                    <a:pt x="3206" y="3886"/>
                    <a:pt x="3120" y="3043"/>
                  </a:cubicBezTo>
                  <a:cubicBezTo>
                    <a:pt x="3117" y="3010"/>
                    <a:pt x="3114" y="2987"/>
                    <a:pt x="3109" y="2971"/>
                  </a:cubicBezTo>
                  <a:lnTo>
                    <a:pt x="3109" y="2971"/>
                  </a:lnTo>
                  <a:cubicBezTo>
                    <a:pt x="3091" y="3007"/>
                    <a:pt x="3082" y="3023"/>
                    <a:pt x="3081" y="3023"/>
                  </a:cubicBezTo>
                  <a:cubicBezTo>
                    <a:pt x="3080" y="3023"/>
                    <a:pt x="3081" y="3019"/>
                    <a:pt x="3083" y="3013"/>
                  </a:cubicBezTo>
                  <a:lnTo>
                    <a:pt x="3083" y="3013"/>
                  </a:lnTo>
                  <a:cubicBezTo>
                    <a:pt x="3090" y="3005"/>
                    <a:pt x="3098" y="2991"/>
                    <a:pt x="3109" y="2971"/>
                  </a:cubicBezTo>
                  <a:lnTo>
                    <a:pt x="3109" y="2971"/>
                  </a:lnTo>
                  <a:cubicBezTo>
                    <a:pt x="3109" y="2971"/>
                    <a:pt x="3109" y="2971"/>
                    <a:pt x="3109" y="2971"/>
                  </a:cubicBezTo>
                  <a:lnTo>
                    <a:pt x="3109" y="2971"/>
                  </a:lnTo>
                  <a:cubicBezTo>
                    <a:pt x="3113" y="2965"/>
                    <a:pt x="3116" y="2958"/>
                    <a:pt x="3120" y="2950"/>
                  </a:cubicBezTo>
                  <a:lnTo>
                    <a:pt x="3120" y="2950"/>
                  </a:lnTo>
                  <a:cubicBezTo>
                    <a:pt x="3116" y="2958"/>
                    <a:pt x="3113" y="2965"/>
                    <a:pt x="3109" y="2971"/>
                  </a:cubicBezTo>
                  <a:lnTo>
                    <a:pt x="3109" y="2971"/>
                  </a:lnTo>
                  <a:cubicBezTo>
                    <a:pt x="3108" y="2966"/>
                    <a:pt x="3106" y="2961"/>
                    <a:pt x="3105" y="2958"/>
                  </a:cubicBezTo>
                  <a:lnTo>
                    <a:pt x="3105" y="2958"/>
                  </a:lnTo>
                  <a:cubicBezTo>
                    <a:pt x="3156" y="2833"/>
                    <a:pt x="3273" y="2571"/>
                    <a:pt x="3273" y="2571"/>
                  </a:cubicBezTo>
                  <a:lnTo>
                    <a:pt x="3273" y="2571"/>
                  </a:lnTo>
                  <a:cubicBezTo>
                    <a:pt x="3273" y="2571"/>
                    <a:pt x="3269" y="2581"/>
                    <a:pt x="3259" y="2604"/>
                  </a:cubicBezTo>
                  <a:cubicBezTo>
                    <a:pt x="3233" y="2662"/>
                    <a:pt x="3223" y="2685"/>
                    <a:pt x="3224" y="2685"/>
                  </a:cubicBezTo>
                  <a:cubicBezTo>
                    <a:pt x="3226" y="2685"/>
                    <a:pt x="3261" y="2616"/>
                    <a:pt x="3305" y="2558"/>
                  </a:cubicBezTo>
                  <a:cubicBezTo>
                    <a:pt x="3351" y="2465"/>
                    <a:pt x="3420" y="2350"/>
                    <a:pt x="3490" y="2257"/>
                  </a:cubicBezTo>
                  <a:cubicBezTo>
                    <a:pt x="3859" y="1703"/>
                    <a:pt x="4113" y="1102"/>
                    <a:pt x="3790" y="478"/>
                  </a:cubicBezTo>
                  <a:cubicBezTo>
                    <a:pt x="3602" y="169"/>
                    <a:pt x="3272" y="0"/>
                    <a:pt x="29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8"/>
            <p:cNvSpPr/>
            <p:nvPr/>
          </p:nvSpPr>
          <p:spPr>
            <a:xfrm>
              <a:off x="4567475" y="3787025"/>
              <a:ext cx="95325" cy="123800"/>
            </a:xfrm>
            <a:custGeom>
              <a:avLst/>
              <a:gdLst/>
              <a:ahLst/>
              <a:cxnLst/>
              <a:rect l="l" t="t" r="r" b="b"/>
              <a:pathLst>
                <a:path w="3813" h="4952" extrusionOk="0">
                  <a:moveTo>
                    <a:pt x="2681" y="1"/>
                  </a:moveTo>
                  <a:cubicBezTo>
                    <a:pt x="2214" y="1"/>
                    <a:pt x="1716" y="307"/>
                    <a:pt x="1595" y="778"/>
                  </a:cubicBezTo>
                  <a:lnTo>
                    <a:pt x="1572" y="778"/>
                  </a:lnTo>
                  <a:cubicBezTo>
                    <a:pt x="1561" y="801"/>
                    <a:pt x="1550" y="839"/>
                    <a:pt x="1546" y="860"/>
                  </a:cubicBezTo>
                  <a:lnTo>
                    <a:pt x="1546" y="860"/>
                  </a:lnTo>
                  <a:cubicBezTo>
                    <a:pt x="1518" y="899"/>
                    <a:pt x="1474" y="960"/>
                    <a:pt x="1459" y="984"/>
                  </a:cubicBezTo>
                  <a:lnTo>
                    <a:pt x="1459" y="984"/>
                  </a:lnTo>
                  <a:cubicBezTo>
                    <a:pt x="1430" y="1013"/>
                    <a:pt x="1397" y="1046"/>
                    <a:pt x="1387" y="1056"/>
                  </a:cubicBezTo>
                  <a:lnTo>
                    <a:pt x="1202" y="1240"/>
                  </a:lnTo>
                  <a:cubicBezTo>
                    <a:pt x="879" y="1541"/>
                    <a:pt x="578" y="1887"/>
                    <a:pt x="324" y="2257"/>
                  </a:cubicBezTo>
                  <a:cubicBezTo>
                    <a:pt x="1" y="2811"/>
                    <a:pt x="1" y="3481"/>
                    <a:pt x="324" y="4036"/>
                  </a:cubicBezTo>
                  <a:lnTo>
                    <a:pt x="370" y="4105"/>
                  </a:lnTo>
                  <a:cubicBezTo>
                    <a:pt x="705" y="4584"/>
                    <a:pt x="1304" y="4952"/>
                    <a:pt x="1902" y="4952"/>
                  </a:cubicBezTo>
                  <a:cubicBezTo>
                    <a:pt x="2170" y="4952"/>
                    <a:pt x="2437" y="4878"/>
                    <a:pt x="2681" y="4706"/>
                  </a:cubicBezTo>
                  <a:cubicBezTo>
                    <a:pt x="3282" y="4336"/>
                    <a:pt x="3628" y="3689"/>
                    <a:pt x="3605" y="2973"/>
                  </a:cubicBezTo>
                  <a:cubicBezTo>
                    <a:pt x="3605" y="2953"/>
                    <a:pt x="3605" y="2929"/>
                    <a:pt x="3605" y="2904"/>
                  </a:cubicBezTo>
                  <a:cubicBezTo>
                    <a:pt x="3598" y="2884"/>
                    <a:pt x="3599" y="2851"/>
                    <a:pt x="3605" y="2814"/>
                  </a:cubicBezTo>
                  <a:lnTo>
                    <a:pt x="3605" y="2814"/>
                  </a:lnTo>
                  <a:cubicBezTo>
                    <a:pt x="3605" y="2840"/>
                    <a:pt x="3605" y="2872"/>
                    <a:pt x="3605" y="2904"/>
                  </a:cubicBezTo>
                  <a:cubicBezTo>
                    <a:pt x="3605" y="2864"/>
                    <a:pt x="3606" y="2831"/>
                    <a:pt x="3607" y="2804"/>
                  </a:cubicBezTo>
                  <a:lnTo>
                    <a:pt x="3607" y="2804"/>
                  </a:lnTo>
                  <a:cubicBezTo>
                    <a:pt x="3606" y="2807"/>
                    <a:pt x="3605" y="2811"/>
                    <a:pt x="3605" y="2814"/>
                  </a:cubicBezTo>
                  <a:lnTo>
                    <a:pt x="3605" y="2814"/>
                  </a:lnTo>
                  <a:cubicBezTo>
                    <a:pt x="3605" y="2813"/>
                    <a:pt x="3605" y="2812"/>
                    <a:pt x="3605" y="2811"/>
                  </a:cubicBezTo>
                  <a:cubicBezTo>
                    <a:pt x="3606" y="2807"/>
                    <a:pt x="3606" y="2802"/>
                    <a:pt x="3607" y="2798"/>
                  </a:cubicBezTo>
                  <a:lnTo>
                    <a:pt x="3607" y="2798"/>
                  </a:lnTo>
                  <a:cubicBezTo>
                    <a:pt x="3607" y="2800"/>
                    <a:pt x="3607" y="2802"/>
                    <a:pt x="3607" y="2804"/>
                  </a:cubicBezTo>
                  <a:lnTo>
                    <a:pt x="3607" y="2804"/>
                  </a:lnTo>
                  <a:cubicBezTo>
                    <a:pt x="3622" y="2716"/>
                    <a:pt x="3659" y="2604"/>
                    <a:pt x="3674" y="2557"/>
                  </a:cubicBezTo>
                  <a:cubicBezTo>
                    <a:pt x="3813" y="1887"/>
                    <a:pt x="3767" y="1171"/>
                    <a:pt x="3489" y="524"/>
                  </a:cubicBezTo>
                  <a:cubicBezTo>
                    <a:pt x="3335" y="158"/>
                    <a:pt x="3016" y="1"/>
                    <a:pt x="2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8"/>
            <p:cNvSpPr/>
            <p:nvPr/>
          </p:nvSpPr>
          <p:spPr>
            <a:xfrm>
              <a:off x="4686400" y="3717375"/>
              <a:ext cx="104050" cy="106375"/>
            </a:xfrm>
            <a:custGeom>
              <a:avLst/>
              <a:gdLst/>
              <a:ahLst/>
              <a:cxnLst/>
              <a:rect l="l" t="t" r="r" b="b"/>
              <a:pathLst>
                <a:path w="4162" h="4255" extrusionOk="0">
                  <a:moveTo>
                    <a:pt x="683" y="1461"/>
                  </a:moveTo>
                  <a:cubicBezTo>
                    <a:pt x="684" y="1461"/>
                    <a:pt x="666" y="1484"/>
                    <a:pt x="627" y="1531"/>
                  </a:cubicBezTo>
                  <a:cubicBezTo>
                    <a:pt x="626" y="1532"/>
                    <a:pt x="626" y="1533"/>
                    <a:pt x="625" y="1533"/>
                  </a:cubicBezTo>
                  <a:lnTo>
                    <a:pt x="625" y="1533"/>
                  </a:lnTo>
                  <a:cubicBezTo>
                    <a:pt x="662" y="1485"/>
                    <a:pt x="683" y="1461"/>
                    <a:pt x="683" y="1461"/>
                  </a:cubicBezTo>
                  <a:close/>
                  <a:moveTo>
                    <a:pt x="2810" y="0"/>
                  </a:moveTo>
                  <a:cubicBezTo>
                    <a:pt x="2489" y="0"/>
                    <a:pt x="2168" y="119"/>
                    <a:pt x="1921" y="353"/>
                  </a:cubicBezTo>
                  <a:lnTo>
                    <a:pt x="1898" y="353"/>
                  </a:lnTo>
                  <a:cubicBezTo>
                    <a:pt x="1713" y="561"/>
                    <a:pt x="1528" y="746"/>
                    <a:pt x="1320" y="930"/>
                  </a:cubicBezTo>
                  <a:cubicBezTo>
                    <a:pt x="1267" y="984"/>
                    <a:pt x="1168" y="1052"/>
                    <a:pt x="1168" y="1052"/>
                  </a:cubicBezTo>
                  <a:cubicBezTo>
                    <a:pt x="1168" y="1052"/>
                    <a:pt x="1211" y="1023"/>
                    <a:pt x="1336" y="942"/>
                  </a:cubicBezTo>
                  <a:lnTo>
                    <a:pt x="1336" y="942"/>
                  </a:lnTo>
                  <a:cubicBezTo>
                    <a:pt x="1305" y="965"/>
                    <a:pt x="1271" y="994"/>
                    <a:pt x="1228" y="1023"/>
                  </a:cubicBezTo>
                  <a:cubicBezTo>
                    <a:pt x="1066" y="1115"/>
                    <a:pt x="927" y="1208"/>
                    <a:pt x="789" y="1346"/>
                  </a:cubicBezTo>
                  <a:cubicBezTo>
                    <a:pt x="702" y="1433"/>
                    <a:pt x="629" y="1519"/>
                    <a:pt x="559" y="1615"/>
                  </a:cubicBezTo>
                  <a:lnTo>
                    <a:pt x="559" y="1615"/>
                  </a:lnTo>
                  <a:cubicBezTo>
                    <a:pt x="168" y="2125"/>
                    <a:pt x="1" y="2881"/>
                    <a:pt x="373" y="3472"/>
                  </a:cubicBezTo>
                  <a:cubicBezTo>
                    <a:pt x="695" y="3964"/>
                    <a:pt x="1249" y="4255"/>
                    <a:pt x="1820" y="4255"/>
                  </a:cubicBezTo>
                  <a:cubicBezTo>
                    <a:pt x="1946" y="4255"/>
                    <a:pt x="2073" y="4240"/>
                    <a:pt x="2198" y="4211"/>
                  </a:cubicBezTo>
                  <a:cubicBezTo>
                    <a:pt x="3422" y="3911"/>
                    <a:pt x="3769" y="2663"/>
                    <a:pt x="4023" y="1577"/>
                  </a:cubicBezTo>
                  <a:cubicBezTo>
                    <a:pt x="4162" y="1046"/>
                    <a:pt x="3931" y="468"/>
                    <a:pt x="3446" y="168"/>
                  </a:cubicBezTo>
                  <a:cubicBezTo>
                    <a:pt x="3249" y="56"/>
                    <a:pt x="3029" y="0"/>
                    <a:pt x="2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8"/>
            <p:cNvSpPr/>
            <p:nvPr/>
          </p:nvSpPr>
          <p:spPr>
            <a:xfrm>
              <a:off x="4556500" y="3662375"/>
              <a:ext cx="88400" cy="86850"/>
            </a:xfrm>
            <a:custGeom>
              <a:avLst/>
              <a:gdLst/>
              <a:ahLst/>
              <a:cxnLst/>
              <a:rect l="l" t="t" r="r" b="b"/>
              <a:pathLst>
                <a:path w="3536" h="3474" extrusionOk="0">
                  <a:moveTo>
                    <a:pt x="1423" y="346"/>
                  </a:moveTo>
                  <a:cubicBezTo>
                    <a:pt x="1419" y="350"/>
                    <a:pt x="1414" y="354"/>
                    <a:pt x="1410" y="358"/>
                  </a:cubicBezTo>
                  <a:cubicBezTo>
                    <a:pt x="1408" y="359"/>
                    <a:pt x="1405" y="360"/>
                    <a:pt x="1403" y="362"/>
                  </a:cubicBezTo>
                  <a:lnTo>
                    <a:pt x="1403" y="362"/>
                  </a:lnTo>
                  <a:lnTo>
                    <a:pt x="1423" y="346"/>
                  </a:lnTo>
                  <a:close/>
                  <a:moveTo>
                    <a:pt x="2275" y="0"/>
                  </a:moveTo>
                  <a:cubicBezTo>
                    <a:pt x="1988" y="0"/>
                    <a:pt x="1712" y="101"/>
                    <a:pt x="1493" y="283"/>
                  </a:cubicBezTo>
                  <a:lnTo>
                    <a:pt x="1493" y="283"/>
                  </a:lnTo>
                  <a:cubicBezTo>
                    <a:pt x="1412" y="338"/>
                    <a:pt x="1323" y="390"/>
                    <a:pt x="1248" y="427"/>
                  </a:cubicBezTo>
                  <a:cubicBezTo>
                    <a:pt x="925" y="612"/>
                    <a:pt x="671" y="866"/>
                    <a:pt x="486" y="1167"/>
                  </a:cubicBezTo>
                  <a:cubicBezTo>
                    <a:pt x="1" y="1860"/>
                    <a:pt x="209" y="2807"/>
                    <a:pt x="925" y="3269"/>
                  </a:cubicBezTo>
                  <a:cubicBezTo>
                    <a:pt x="1176" y="3406"/>
                    <a:pt x="1446" y="3473"/>
                    <a:pt x="1712" y="3473"/>
                  </a:cubicBezTo>
                  <a:cubicBezTo>
                    <a:pt x="2207" y="3473"/>
                    <a:pt x="2689" y="3243"/>
                    <a:pt x="3004" y="2807"/>
                  </a:cubicBezTo>
                  <a:cubicBezTo>
                    <a:pt x="3235" y="2553"/>
                    <a:pt x="3397" y="2229"/>
                    <a:pt x="3466" y="1906"/>
                  </a:cubicBezTo>
                  <a:cubicBezTo>
                    <a:pt x="3513" y="1675"/>
                    <a:pt x="3536" y="1467"/>
                    <a:pt x="3536" y="1236"/>
                  </a:cubicBezTo>
                  <a:cubicBezTo>
                    <a:pt x="3513" y="728"/>
                    <a:pt x="3212" y="289"/>
                    <a:pt x="2773" y="104"/>
                  </a:cubicBezTo>
                  <a:cubicBezTo>
                    <a:pt x="2609" y="34"/>
                    <a:pt x="2440" y="0"/>
                    <a:pt x="22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8"/>
            <p:cNvSpPr/>
            <p:nvPr/>
          </p:nvSpPr>
          <p:spPr>
            <a:xfrm>
              <a:off x="4513625" y="3017375"/>
              <a:ext cx="111225" cy="119400"/>
            </a:xfrm>
            <a:custGeom>
              <a:avLst/>
              <a:gdLst/>
              <a:ahLst/>
              <a:cxnLst/>
              <a:rect l="l" t="t" r="r" b="b"/>
              <a:pathLst>
                <a:path w="4449" h="4776" extrusionOk="0">
                  <a:moveTo>
                    <a:pt x="3039" y="1"/>
                  </a:moveTo>
                  <a:cubicBezTo>
                    <a:pt x="2749" y="1"/>
                    <a:pt x="2451" y="107"/>
                    <a:pt x="2201" y="351"/>
                  </a:cubicBezTo>
                  <a:lnTo>
                    <a:pt x="2224" y="351"/>
                  </a:lnTo>
                  <a:cubicBezTo>
                    <a:pt x="1508" y="1021"/>
                    <a:pt x="607" y="1622"/>
                    <a:pt x="330" y="2592"/>
                  </a:cubicBezTo>
                  <a:cubicBezTo>
                    <a:pt x="0" y="3691"/>
                    <a:pt x="977" y="4775"/>
                    <a:pt x="2017" y="4775"/>
                  </a:cubicBezTo>
                  <a:cubicBezTo>
                    <a:pt x="2289" y="4775"/>
                    <a:pt x="2566" y="4701"/>
                    <a:pt x="2825" y="4533"/>
                  </a:cubicBezTo>
                  <a:cubicBezTo>
                    <a:pt x="3518" y="4071"/>
                    <a:pt x="3726" y="3516"/>
                    <a:pt x="3888" y="2777"/>
                  </a:cubicBezTo>
                  <a:cubicBezTo>
                    <a:pt x="3980" y="2338"/>
                    <a:pt x="4119" y="1945"/>
                    <a:pt x="4234" y="1530"/>
                  </a:cubicBezTo>
                  <a:cubicBezTo>
                    <a:pt x="4449" y="671"/>
                    <a:pt x="3766"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8" name="Google Shape;2118;p58"/>
          <p:cNvSpPr/>
          <p:nvPr/>
        </p:nvSpPr>
        <p:spPr>
          <a:xfrm>
            <a:off x="772063" y="1485900"/>
            <a:ext cx="1678195" cy="3047272"/>
          </a:xfrm>
          <a:custGeom>
            <a:avLst/>
            <a:gdLst/>
            <a:ahLst/>
            <a:cxnLst/>
            <a:rect l="l" t="t" r="r" b="b"/>
            <a:pathLst>
              <a:path w="88210" h="160172" extrusionOk="0">
                <a:moveTo>
                  <a:pt x="15977" y="0"/>
                </a:moveTo>
                <a:cubicBezTo>
                  <a:pt x="13310" y="0"/>
                  <a:pt x="10674" y="233"/>
                  <a:pt x="8156" y="754"/>
                </a:cubicBezTo>
                <a:cubicBezTo>
                  <a:pt x="6400" y="1101"/>
                  <a:pt x="3859" y="1586"/>
                  <a:pt x="2472" y="2903"/>
                </a:cubicBezTo>
                <a:cubicBezTo>
                  <a:pt x="2449" y="5744"/>
                  <a:pt x="2472" y="10296"/>
                  <a:pt x="2080" y="13114"/>
                </a:cubicBezTo>
                <a:cubicBezTo>
                  <a:pt x="1548" y="17135"/>
                  <a:pt x="832" y="21155"/>
                  <a:pt x="509" y="25198"/>
                </a:cubicBezTo>
                <a:cubicBezTo>
                  <a:pt x="0" y="31274"/>
                  <a:pt x="93" y="37512"/>
                  <a:pt x="462" y="43611"/>
                </a:cubicBezTo>
                <a:cubicBezTo>
                  <a:pt x="994" y="52113"/>
                  <a:pt x="2911" y="60454"/>
                  <a:pt x="3281" y="68979"/>
                </a:cubicBezTo>
                <a:cubicBezTo>
                  <a:pt x="3535" y="75055"/>
                  <a:pt x="3766" y="81108"/>
                  <a:pt x="4182" y="87162"/>
                </a:cubicBezTo>
                <a:cubicBezTo>
                  <a:pt x="4575" y="93215"/>
                  <a:pt x="5245" y="99152"/>
                  <a:pt x="5822" y="105159"/>
                </a:cubicBezTo>
                <a:cubicBezTo>
                  <a:pt x="6400" y="111166"/>
                  <a:pt x="6908" y="117104"/>
                  <a:pt x="8040" y="123065"/>
                </a:cubicBezTo>
                <a:cubicBezTo>
                  <a:pt x="9565" y="131151"/>
                  <a:pt x="10189" y="139607"/>
                  <a:pt x="13123" y="147370"/>
                </a:cubicBezTo>
                <a:cubicBezTo>
                  <a:pt x="13631" y="148687"/>
                  <a:pt x="13816" y="148941"/>
                  <a:pt x="14694" y="149865"/>
                </a:cubicBezTo>
                <a:cubicBezTo>
                  <a:pt x="16589" y="151875"/>
                  <a:pt x="18783" y="153330"/>
                  <a:pt x="21302" y="154601"/>
                </a:cubicBezTo>
                <a:cubicBezTo>
                  <a:pt x="23473" y="155710"/>
                  <a:pt x="25715" y="156680"/>
                  <a:pt x="27932" y="157720"/>
                </a:cubicBezTo>
                <a:cubicBezTo>
                  <a:pt x="29226" y="158298"/>
                  <a:pt x="30474" y="158991"/>
                  <a:pt x="31675" y="159730"/>
                </a:cubicBezTo>
                <a:cubicBezTo>
                  <a:pt x="32022" y="160012"/>
                  <a:pt x="37297" y="160171"/>
                  <a:pt x="38341" y="160171"/>
                </a:cubicBezTo>
                <a:cubicBezTo>
                  <a:pt x="38411" y="160171"/>
                  <a:pt x="38462" y="160171"/>
                  <a:pt x="38491" y="160169"/>
                </a:cubicBezTo>
                <a:cubicBezTo>
                  <a:pt x="40547" y="156704"/>
                  <a:pt x="41887" y="152776"/>
                  <a:pt x="44267" y="149449"/>
                </a:cubicBezTo>
                <a:cubicBezTo>
                  <a:pt x="46207" y="146677"/>
                  <a:pt x="48425" y="144112"/>
                  <a:pt x="50874" y="141756"/>
                </a:cubicBezTo>
                <a:cubicBezTo>
                  <a:pt x="59145" y="133808"/>
                  <a:pt x="70998" y="130666"/>
                  <a:pt x="78645" y="121771"/>
                </a:cubicBezTo>
                <a:cubicBezTo>
                  <a:pt x="85969" y="113223"/>
                  <a:pt x="88210" y="100931"/>
                  <a:pt x="85553" y="90003"/>
                </a:cubicBezTo>
                <a:cubicBezTo>
                  <a:pt x="82919" y="79283"/>
                  <a:pt x="75549" y="71821"/>
                  <a:pt x="67763" y="64497"/>
                </a:cubicBezTo>
                <a:cubicBezTo>
                  <a:pt x="64090" y="61031"/>
                  <a:pt x="59977" y="58259"/>
                  <a:pt x="57551" y="53731"/>
                </a:cubicBezTo>
                <a:cubicBezTo>
                  <a:pt x="54917" y="48856"/>
                  <a:pt x="53901" y="43172"/>
                  <a:pt x="53346" y="37697"/>
                </a:cubicBezTo>
                <a:cubicBezTo>
                  <a:pt x="52445" y="29010"/>
                  <a:pt x="52145" y="19699"/>
                  <a:pt x="47085" y="12583"/>
                </a:cubicBezTo>
                <a:cubicBezTo>
                  <a:pt x="43389" y="7408"/>
                  <a:pt x="37544" y="4081"/>
                  <a:pt x="31444" y="2302"/>
                </a:cubicBezTo>
                <a:cubicBezTo>
                  <a:pt x="26615" y="907"/>
                  <a:pt x="21237" y="0"/>
                  <a:pt x="15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8"/>
          <p:cNvSpPr/>
          <p:nvPr/>
        </p:nvSpPr>
        <p:spPr>
          <a:xfrm>
            <a:off x="5049575" y="3260375"/>
            <a:ext cx="1125750" cy="1167850"/>
          </a:xfrm>
          <a:custGeom>
            <a:avLst/>
            <a:gdLst/>
            <a:ahLst/>
            <a:cxnLst/>
            <a:rect l="l" t="t" r="r" b="b"/>
            <a:pathLst>
              <a:path w="45030" h="46714" extrusionOk="0">
                <a:moveTo>
                  <a:pt x="28091" y="0"/>
                </a:moveTo>
                <a:cubicBezTo>
                  <a:pt x="23636" y="0"/>
                  <a:pt x="19590" y="1495"/>
                  <a:pt x="15503" y="3134"/>
                </a:cubicBezTo>
                <a:cubicBezTo>
                  <a:pt x="10929" y="4983"/>
                  <a:pt x="6562" y="5676"/>
                  <a:pt x="3489" y="9950"/>
                </a:cubicBezTo>
                <a:cubicBezTo>
                  <a:pt x="601" y="14085"/>
                  <a:pt x="1" y="19376"/>
                  <a:pt x="1872" y="24043"/>
                </a:cubicBezTo>
                <a:cubicBezTo>
                  <a:pt x="2773" y="26169"/>
                  <a:pt x="4182" y="28132"/>
                  <a:pt x="4506" y="30420"/>
                </a:cubicBezTo>
                <a:cubicBezTo>
                  <a:pt x="4852" y="32892"/>
                  <a:pt x="3882" y="35387"/>
                  <a:pt x="4182" y="37859"/>
                </a:cubicBezTo>
                <a:cubicBezTo>
                  <a:pt x="4621" y="41486"/>
                  <a:pt x="7694" y="44328"/>
                  <a:pt x="11114" y="45553"/>
                </a:cubicBezTo>
                <a:cubicBezTo>
                  <a:pt x="13794" y="46531"/>
                  <a:pt x="16659" y="46713"/>
                  <a:pt x="19531" y="46713"/>
                </a:cubicBezTo>
                <a:cubicBezTo>
                  <a:pt x="20322" y="46713"/>
                  <a:pt x="21114" y="46700"/>
                  <a:pt x="21903" y="46685"/>
                </a:cubicBezTo>
                <a:cubicBezTo>
                  <a:pt x="26385" y="46592"/>
                  <a:pt x="31006" y="46477"/>
                  <a:pt x="35211" y="44883"/>
                </a:cubicBezTo>
                <a:cubicBezTo>
                  <a:pt x="39438" y="43288"/>
                  <a:pt x="43251" y="39892"/>
                  <a:pt x="44059" y="35456"/>
                </a:cubicBezTo>
                <a:cubicBezTo>
                  <a:pt x="45030" y="30119"/>
                  <a:pt x="41587" y="25036"/>
                  <a:pt x="40848" y="19653"/>
                </a:cubicBezTo>
                <a:cubicBezTo>
                  <a:pt x="40224" y="15079"/>
                  <a:pt x="41541" y="10065"/>
                  <a:pt x="39438" y="5953"/>
                </a:cubicBezTo>
                <a:cubicBezTo>
                  <a:pt x="37498" y="2164"/>
                  <a:pt x="33085" y="200"/>
                  <a:pt x="28857" y="15"/>
                </a:cubicBezTo>
                <a:cubicBezTo>
                  <a:pt x="28600" y="5"/>
                  <a:pt x="28345" y="0"/>
                  <a:pt x="280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0" name="Google Shape;2120;p58"/>
          <p:cNvGrpSpPr/>
          <p:nvPr/>
        </p:nvGrpSpPr>
        <p:grpSpPr>
          <a:xfrm>
            <a:off x="6848383" y="2832409"/>
            <a:ext cx="1917083" cy="2023783"/>
            <a:chOff x="3522188" y="2328262"/>
            <a:chExt cx="2751663" cy="2904813"/>
          </a:xfrm>
        </p:grpSpPr>
        <p:grpSp>
          <p:nvGrpSpPr>
            <p:cNvPr id="2121" name="Google Shape;2121;p58"/>
            <p:cNvGrpSpPr/>
            <p:nvPr/>
          </p:nvGrpSpPr>
          <p:grpSpPr>
            <a:xfrm>
              <a:off x="3522188" y="2328262"/>
              <a:ext cx="2506125" cy="2818963"/>
              <a:chOff x="3445338" y="2414112"/>
              <a:chExt cx="2506125" cy="2818963"/>
            </a:xfrm>
          </p:grpSpPr>
          <p:sp>
            <p:nvSpPr>
              <p:cNvPr id="2122" name="Google Shape;2122;p58"/>
              <p:cNvSpPr/>
              <p:nvPr/>
            </p:nvSpPr>
            <p:spPr>
              <a:xfrm>
                <a:off x="3445338" y="2414112"/>
                <a:ext cx="2506125" cy="2551570"/>
              </a:xfrm>
              <a:custGeom>
                <a:avLst/>
                <a:gdLst/>
                <a:ahLst/>
                <a:cxnLst/>
                <a:rect l="l" t="t" r="r" b="b"/>
                <a:pathLst>
                  <a:path w="94920" h="107299" extrusionOk="0">
                    <a:moveTo>
                      <a:pt x="74766" y="1"/>
                    </a:moveTo>
                    <a:lnTo>
                      <a:pt x="74766" y="1"/>
                    </a:lnTo>
                    <a:cubicBezTo>
                      <a:pt x="74939" y="819"/>
                      <a:pt x="69015" y="2256"/>
                      <a:pt x="67230" y="3570"/>
                    </a:cubicBezTo>
                    <a:cubicBezTo>
                      <a:pt x="61429" y="7710"/>
                      <a:pt x="57240" y="13709"/>
                      <a:pt x="55306" y="20551"/>
                    </a:cubicBezTo>
                    <a:cubicBezTo>
                      <a:pt x="52951" y="29153"/>
                      <a:pt x="52158" y="36367"/>
                      <a:pt x="46283" y="43581"/>
                    </a:cubicBezTo>
                    <a:cubicBezTo>
                      <a:pt x="42267" y="48539"/>
                      <a:pt x="38623" y="51042"/>
                      <a:pt x="32599" y="52852"/>
                    </a:cubicBezTo>
                    <a:cubicBezTo>
                      <a:pt x="21146" y="56273"/>
                      <a:pt x="14106" y="61454"/>
                      <a:pt x="8677" y="72312"/>
                    </a:cubicBezTo>
                    <a:cubicBezTo>
                      <a:pt x="5578" y="78534"/>
                      <a:pt x="4884" y="84855"/>
                      <a:pt x="3570" y="91573"/>
                    </a:cubicBezTo>
                    <a:cubicBezTo>
                      <a:pt x="2653" y="96259"/>
                      <a:pt x="0" y="102431"/>
                      <a:pt x="794" y="107116"/>
                    </a:cubicBezTo>
                    <a:cubicBezTo>
                      <a:pt x="3912" y="107243"/>
                      <a:pt x="7033" y="107298"/>
                      <a:pt x="10155" y="107298"/>
                    </a:cubicBezTo>
                    <a:cubicBezTo>
                      <a:pt x="29590" y="107298"/>
                      <a:pt x="49076" y="105176"/>
                      <a:pt x="68469" y="105133"/>
                    </a:cubicBezTo>
                    <a:cubicBezTo>
                      <a:pt x="72956" y="105133"/>
                      <a:pt x="77393" y="105133"/>
                      <a:pt x="81856" y="105530"/>
                    </a:cubicBezTo>
                    <a:cubicBezTo>
                      <a:pt x="83283" y="105658"/>
                      <a:pt x="85475" y="106132"/>
                      <a:pt x="87495" y="106132"/>
                    </a:cubicBezTo>
                    <a:cubicBezTo>
                      <a:pt x="88982" y="106132"/>
                      <a:pt x="90375" y="105875"/>
                      <a:pt x="91300" y="105034"/>
                    </a:cubicBezTo>
                    <a:cubicBezTo>
                      <a:pt x="94920" y="101712"/>
                      <a:pt x="90805" y="91871"/>
                      <a:pt x="90160" y="88301"/>
                    </a:cubicBezTo>
                    <a:cubicBezTo>
                      <a:pt x="87260" y="71940"/>
                      <a:pt x="87185" y="55207"/>
                      <a:pt x="84235" y="38871"/>
                    </a:cubicBezTo>
                    <a:cubicBezTo>
                      <a:pt x="82872" y="31260"/>
                      <a:pt x="80988" y="23799"/>
                      <a:pt x="79699" y="16139"/>
                    </a:cubicBezTo>
                    <a:cubicBezTo>
                      <a:pt x="79352" y="14056"/>
                      <a:pt x="77046" y="2033"/>
                      <a:pt x="747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8"/>
              <p:cNvSpPr/>
              <p:nvPr/>
            </p:nvSpPr>
            <p:spPr>
              <a:xfrm>
                <a:off x="3829025" y="2744200"/>
                <a:ext cx="1757625" cy="2469425"/>
              </a:xfrm>
              <a:custGeom>
                <a:avLst/>
                <a:gdLst/>
                <a:ahLst/>
                <a:cxnLst/>
                <a:rect l="l" t="t" r="r" b="b"/>
                <a:pathLst>
                  <a:path w="70305" h="98777" extrusionOk="0">
                    <a:moveTo>
                      <a:pt x="69206" y="0"/>
                    </a:moveTo>
                    <a:cubicBezTo>
                      <a:pt x="68932" y="0"/>
                      <a:pt x="68665" y="123"/>
                      <a:pt x="68514" y="417"/>
                    </a:cubicBezTo>
                    <a:cubicBezTo>
                      <a:pt x="65117" y="7358"/>
                      <a:pt x="62167" y="14497"/>
                      <a:pt x="57854" y="20992"/>
                    </a:cubicBezTo>
                    <a:cubicBezTo>
                      <a:pt x="55747" y="24190"/>
                      <a:pt x="53293" y="27140"/>
                      <a:pt x="50566" y="29817"/>
                    </a:cubicBezTo>
                    <a:cubicBezTo>
                      <a:pt x="47616" y="32594"/>
                      <a:pt x="44319" y="34949"/>
                      <a:pt x="40749" y="36858"/>
                    </a:cubicBezTo>
                    <a:cubicBezTo>
                      <a:pt x="37080" y="38841"/>
                      <a:pt x="33312" y="40527"/>
                      <a:pt x="29668" y="42559"/>
                    </a:cubicBezTo>
                    <a:cubicBezTo>
                      <a:pt x="26173" y="44493"/>
                      <a:pt x="22950" y="46848"/>
                      <a:pt x="20099" y="49624"/>
                    </a:cubicBezTo>
                    <a:cubicBezTo>
                      <a:pt x="14596" y="54979"/>
                      <a:pt x="10481" y="61697"/>
                      <a:pt x="7581" y="68787"/>
                    </a:cubicBezTo>
                    <a:cubicBezTo>
                      <a:pt x="5697" y="73422"/>
                      <a:pt x="4185" y="78207"/>
                      <a:pt x="3044" y="83090"/>
                    </a:cubicBezTo>
                    <a:cubicBezTo>
                      <a:pt x="1854" y="88147"/>
                      <a:pt x="1061" y="93254"/>
                      <a:pt x="45" y="98361"/>
                    </a:cubicBezTo>
                    <a:cubicBezTo>
                      <a:pt x="0" y="98613"/>
                      <a:pt x="213" y="98777"/>
                      <a:pt x="408" y="98777"/>
                    </a:cubicBezTo>
                    <a:cubicBezTo>
                      <a:pt x="538" y="98777"/>
                      <a:pt x="659" y="98703"/>
                      <a:pt x="689" y="98534"/>
                    </a:cubicBezTo>
                    <a:cubicBezTo>
                      <a:pt x="1631" y="94072"/>
                      <a:pt x="2697" y="89684"/>
                      <a:pt x="3862" y="85272"/>
                    </a:cubicBezTo>
                    <a:cubicBezTo>
                      <a:pt x="4978" y="80859"/>
                      <a:pt x="6316" y="76546"/>
                      <a:pt x="7903" y="72282"/>
                    </a:cubicBezTo>
                    <a:cubicBezTo>
                      <a:pt x="10729" y="64919"/>
                      <a:pt x="14571" y="57830"/>
                      <a:pt x="20025" y="52078"/>
                    </a:cubicBezTo>
                    <a:cubicBezTo>
                      <a:pt x="22802" y="49178"/>
                      <a:pt x="25975" y="46674"/>
                      <a:pt x="29470" y="44642"/>
                    </a:cubicBezTo>
                    <a:cubicBezTo>
                      <a:pt x="33114" y="42510"/>
                      <a:pt x="36956" y="40799"/>
                      <a:pt x="40700" y="38841"/>
                    </a:cubicBezTo>
                    <a:cubicBezTo>
                      <a:pt x="44195" y="36982"/>
                      <a:pt x="47542" y="34874"/>
                      <a:pt x="50541" y="32247"/>
                    </a:cubicBezTo>
                    <a:cubicBezTo>
                      <a:pt x="53318" y="29718"/>
                      <a:pt x="55846" y="26917"/>
                      <a:pt x="58028" y="23843"/>
                    </a:cubicBezTo>
                    <a:cubicBezTo>
                      <a:pt x="60482" y="20348"/>
                      <a:pt x="62688" y="16654"/>
                      <a:pt x="64622" y="12837"/>
                    </a:cubicBezTo>
                    <a:cubicBezTo>
                      <a:pt x="66580" y="8994"/>
                      <a:pt x="68464" y="5053"/>
                      <a:pt x="70075" y="1061"/>
                    </a:cubicBezTo>
                    <a:cubicBezTo>
                      <a:pt x="70305" y="471"/>
                      <a:pt x="69743" y="0"/>
                      <a:pt x="69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8"/>
              <p:cNvSpPr/>
              <p:nvPr/>
            </p:nvSpPr>
            <p:spPr>
              <a:xfrm>
                <a:off x="413047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5" name="Google Shape;2125;p58"/>
            <p:cNvSpPr/>
            <p:nvPr/>
          </p:nvSpPr>
          <p:spPr>
            <a:xfrm>
              <a:off x="4558325" y="2949575"/>
              <a:ext cx="1715525" cy="2283500"/>
            </a:xfrm>
            <a:custGeom>
              <a:avLst/>
              <a:gdLst/>
              <a:ahLst/>
              <a:cxnLst/>
              <a:rect l="l" t="t" r="r" b="b"/>
              <a:pathLst>
                <a:path w="68621" h="91340" extrusionOk="0">
                  <a:moveTo>
                    <a:pt x="67696" y="1"/>
                  </a:moveTo>
                  <a:cubicBezTo>
                    <a:pt x="67366" y="1"/>
                    <a:pt x="67041" y="172"/>
                    <a:pt x="66917" y="556"/>
                  </a:cubicBezTo>
                  <a:cubicBezTo>
                    <a:pt x="66347" y="2341"/>
                    <a:pt x="65950" y="4175"/>
                    <a:pt x="65355" y="5960"/>
                  </a:cubicBezTo>
                  <a:cubicBezTo>
                    <a:pt x="63620" y="11340"/>
                    <a:pt x="60893" y="16372"/>
                    <a:pt x="57348" y="20784"/>
                  </a:cubicBezTo>
                  <a:cubicBezTo>
                    <a:pt x="52440" y="26957"/>
                    <a:pt x="45945" y="31221"/>
                    <a:pt x="39351" y="35385"/>
                  </a:cubicBezTo>
                  <a:cubicBezTo>
                    <a:pt x="32881" y="39451"/>
                    <a:pt x="26683" y="43690"/>
                    <a:pt x="21577" y="49416"/>
                  </a:cubicBezTo>
                  <a:cubicBezTo>
                    <a:pt x="16718" y="54895"/>
                    <a:pt x="12826" y="61092"/>
                    <a:pt x="9578" y="67612"/>
                  </a:cubicBezTo>
                  <a:cubicBezTo>
                    <a:pt x="7719" y="71330"/>
                    <a:pt x="6034" y="75148"/>
                    <a:pt x="4497" y="79015"/>
                  </a:cubicBezTo>
                  <a:cubicBezTo>
                    <a:pt x="2960" y="82882"/>
                    <a:pt x="1621" y="86898"/>
                    <a:pt x="109" y="90815"/>
                  </a:cubicBezTo>
                  <a:cubicBezTo>
                    <a:pt x="0" y="91126"/>
                    <a:pt x="261" y="91339"/>
                    <a:pt x="514" y="91339"/>
                  </a:cubicBezTo>
                  <a:cubicBezTo>
                    <a:pt x="665" y="91339"/>
                    <a:pt x="813" y="91263"/>
                    <a:pt x="877" y="91088"/>
                  </a:cubicBezTo>
                  <a:cubicBezTo>
                    <a:pt x="3579" y="84097"/>
                    <a:pt x="6604" y="77181"/>
                    <a:pt x="9950" y="70463"/>
                  </a:cubicBezTo>
                  <a:cubicBezTo>
                    <a:pt x="13223" y="63918"/>
                    <a:pt x="17040" y="57547"/>
                    <a:pt x="21800" y="51970"/>
                  </a:cubicBezTo>
                  <a:cubicBezTo>
                    <a:pt x="26857" y="46020"/>
                    <a:pt x="33079" y="41632"/>
                    <a:pt x="39648" y="37493"/>
                  </a:cubicBezTo>
                  <a:cubicBezTo>
                    <a:pt x="46143" y="33402"/>
                    <a:pt x="52638" y="29287"/>
                    <a:pt x="57720" y="23412"/>
                  </a:cubicBezTo>
                  <a:cubicBezTo>
                    <a:pt x="60447" y="20264"/>
                    <a:pt x="62777" y="16768"/>
                    <a:pt x="64611" y="13025"/>
                  </a:cubicBezTo>
                  <a:cubicBezTo>
                    <a:pt x="66446" y="9307"/>
                    <a:pt x="68231" y="5043"/>
                    <a:pt x="68578" y="878"/>
                  </a:cubicBezTo>
                  <a:cubicBezTo>
                    <a:pt x="68621" y="331"/>
                    <a:pt x="68153" y="1"/>
                    <a:pt x="676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D731FDFC-327D-4EAA-92DA-EF2AA99944D4}"/>
              </a:ext>
            </a:extLst>
          </p:cNvPr>
          <p:cNvPicPr>
            <a:picLocks noChangeAspect="1"/>
          </p:cNvPicPr>
          <p:nvPr/>
        </p:nvPicPr>
        <p:blipFill>
          <a:blip r:embed="rId3"/>
          <a:stretch>
            <a:fillRect/>
          </a:stretch>
        </p:blipFill>
        <p:spPr>
          <a:xfrm>
            <a:off x="0" y="0"/>
            <a:ext cx="9144000" cy="51435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37"/>
          <p:cNvSpPr txBox="1">
            <a:spLocks noGrp="1"/>
          </p:cNvSpPr>
          <p:nvPr>
            <p:ph type="title"/>
          </p:nvPr>
        </p:nvSpPr>
        <p:spPr>
          <a:xfrm>
            <a:off x="3514875" y="895425"/>
            <a:ext cx="4552800" cy="564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Thiết kế mô hình </a:t>
            </a:r>
            <a:endParaRPr dirty="0"/>
          </a:p>
        </p:txBody>
      </p:sp>
      <p:sp>
        <p:nvSpPr>
          <p:cNvPr id="605" name="Google Shape;605;p37"/>
          <p:cNvSpPr txBox="1">
            <a:spLocks noGrp="1"/>
          </p:cNvSpPr>
          <p:nvPr>
            <p:ph type="subTitle" idx="1"/>
          </p:nvPr>
        </p:nvSpPr>
        <p:spPr>
          <a:xfrm>
            <a:off x="4114875" y="1524113"/>
            <a:ext cx="3952800" cy="140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Jupiter is a gas giant, the biggest planet in the Solar System and the fourth-brightest object in the night sky. It was named after the Roman god of the sky and lightning. It’s composed mostly of hydrogen and helium</a:t>
            </a:r>
            <a:endParaRPr dirty="0"/>
          </a:p>
          <a:p>
            <a:pPr marL="0" lvl="0" indent="0" algn="r" rtl="0">
              <a:spcBef>
                <a:spcPts val="1600"/>
              </a:spcBef>
              <a:spcAft>
                <a:spcPts val="0"/>
              </a:spcAft>
              <a:buClr>
                <a:schemeClr val="dk1"/>
              </a:buClr>
              <a:buSzPts val="1100"/>
              <a:buFont typeface="Arial"/>
              <a:buNone/>
            </a:pPr>
            <a:endParaRPr dirty="0"/>
          </a:p>
          <a:p>
            <a:pPr marL="0" lvl="0" indent="0" algn="r" rtl="0">
              <a:spcBef>
                <a:spcPts val="1600"/>
              </a:spcBef>
              <a:spcAft>
                <a:spcPts val="1600"/>
              </a:spcAft>
              <a:buNone/>
            </a:pPr>
            <a:endParaRPr dirty="0"/>
          </a:p>
        </p:txBody>
      </p:sp>
      <p:sp>
        <p:nvSpPr>
          <p:cNvPr id="606" name="Google Shape;606;p37"/>
          <p:cNvSpPr/>
          <p:nvPr/>
        </p:nvSpPr>
        <p:spPr>
          <a:xfrm>
            <a:off x="7430788" y="-105312"/>
            <a:ext cx="1713219" cy="1028909"/>
          </a:xfrm>
          <a:custGeom>
            <a:avLst/>
            <a:gdLst/>
            <a:ahLst/>
            <a:cxnLst/>
            <a:rect l="l" t="t" r="r" b="b"/>
            <a:pathLst>
              <a:path w="42761" h="25681" extrusionOk="0">
                <a:moveTo>
                  <a:pt x="29295" y="0"/>
                </a:moveTo>
                <a:cubicBezTo>
                  <a:pt x="26441" y="0"/>
                  <a:pt x="23585" y="1581"/>
                  <a:pt x="23244" y="5309"/>
                </a:cubicBezTo>
                <a:cubicBezTo>
                  <a:pt x="21598" y="2491"/>
                  <a:pt x="19134" y="1099"/>
                  <a:pt x="16964" y="1099"/>
                </a:cubicBezTo>
                <a:cubicBezTo>
                  <a:pt x="14103" y="1099"/>
                  <a:pt x="11755" y="3520"/>
                  <a:pt x="12473" y="8285"/>
                </a:cubicBezTo>
                <a:cubicBezTo>
                  <a:pt x="11258" y="6978"/>
                  <a:pt x="9909" y="6439"/>
                  <a:pt x="8642" y="6439"/>
                </a:cubicBezTo>
                <a:cubicBezTo>
                  <a:pt x="3699" y="6439"/>
                  <a:pt x="1" y="14645"/>
                  <a:pt x="10403" y="17503"/>
                </a:cubicBezTo>
                <a:lnTo>
                  <a:pt x="10370" y="17503"/>
                </a:lnTo>
                <a:cubicBezTo>
                  <a:pt x="8688" y="20415"/>
                  <a:pt x="10370" y="24167"/>
                  <a:pt x="13379" y="25234"/>
                </a:cubicBezTo>
                <a:cubicBezTo>
                  <a:pt x="14222" y="25542"/>
                  <a:pt x="15000" y="25680"/>
                  <a:pt x="15724" y="25680"/>
                </a:cubicBezTo>
                <a:cubicBezTo>
                  <a:pt x="18802" y="25680"/>
                  <a:pt x="20898" y="23187"/>
                  <a:pt x="22888" y="20673"/>
                </a:cubicBezTo>
                <a:cubicBezTo>
                  <a:pt x="24676" y="22830"/>
                  <a:pt x="27011" y="25186"/>
                  <a:pt x="29982" y="25186"/>
                </a:cubicBezTo>
                <a:cubicBezTo>
                  <a:pt x="30397" y="25186"/>
                  <a:pt x="30825" y="25139"/>
                  <a:pt x="31266" y="25040"/>
                </a:cubicBezTo>
                <a:cubicBezTo>
                  <a:pt x="35245" y="24005"/>
                  <a:pt x="35892" y="20932"/>
                  <a:pt x="36118" y="17503"/>
                </a:cubicBezTo>
                <a:cubicBezTo>
                  <a:pt x="36595" y="17617"/>
                  <a:pt x="37038" y="17670"/>
                  <a:pt x="37447" y="17670"/>
                </a:cubicBezTo>
                <a:cubicBezTo>
                  <a:pt x="42760" y="17670"/>
                  <a:pt x="42416" y="8792"/>
                  <a:pt x="36651" y="8792"/>
                </a:cubicBezTo>
                <a:cubicBezTo>
                  <a:pt x="35897" y="8792"/>
                  <a:pt x="35051" y="8944"/>
                  <a:pt x="34113" y="9287"/>
                </a:cubicBezTo>
                <a:cubicBezTo>
                  <a:pt x="34436" y="6311"/>
                  <a:pt x="35568" y="1945"/>
                  <a:pt x="32010" y="489"/>
                </a:cubicBezTo>
                <a:cubicBezTo>
                  <a:pt x="31164" y="170"/>
                  <a:pt x="30230" y="0"/>
                  <a:pt x="29295" y="0"/>
                </a:cubicBezTo>
                <a:close/>
              </a:path>
            </a:pathLst>
          </a:custGeom>
          <a:solidFill>
            <a:srgbClr val="F5E0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01400" y="190738"/>
            <a:ext cx="1173362" cy="704687"/>
          </a:xfrm>
          <a:custGeom>
            <a:avLst/>
            <a:gdLst/>
            <a:ahLst/>
            <a:cxnLst/>
            <a:rect l="l" t="t" r="r" b="b"/>
            <a:pathLst>
              <a:path w="42761" h="25681" extrusionOk="0">
                <a:moveTo>
                  <a:pt x="29295" y="0"/>
                </a:moveTo>
                <a:cubicBezTo>
                  <a:pt x="26441" y="0"/>
                  <a:pt x="23585" y="1581"/>
                  <a:pt x="23244" y="5309"/>
                </a:cubicBezTo>
                <a:cubicBezTo>
                  <a:pt x="21598" y="2491"/>
                  <a:pt x="19134" y="1099"/>
                  <a:pt x="16964" y="1099"/>
                </a:cubicBezTo>
                <a:cubicBezTo>
                  <a:pt x="14103" y="1099"/>
                  <a:pt x="11755" y="3520"/>
                  <a:pt x="12473" y="8285"/>
                </a:cubicBezTo>
                <a:cubicBezTo>
                  <a:pt x="11258" y="6978"/>
                  <a:pt x="9909" y="6439"/>
                  <a:pt x="8642" y="6439"/>
                </a:cubicBezTo>
                <a:cubicBezTo>
                  <a:pt x="3699" y="6439"/>
                  <a:pt x="1" y="14645"/>
                  <a:pt x="10403" y="17503"/>
                </a:cubicBezTo>
                <a:lnTo>
                  <a:pt x="10370" y="17503"/>
                </a:lnTo>
                <a:cubicBezTo>
                  <a:pt x="8688" y="20415"/>
                  <a:pt x="10370" y="24167"/>
                  <a:pt x="13379" y="25234"/>
                </a:cubicBezTo>
                <a:cubicBezTo>
                  <a:pt x="14222" y="25542"/>
                  <a:pt x="15000" y="25680"/>
                  <a:pt x="15724" y="25680"/>
                </a:cubicBezTo>
                <a:cubicBezTo>
                  <a:pt x="18802" y="25680"/>
                  <a:pt x="20898" y="23187"/>
                  <a:pt x="22888" y="20673"/>
                </a:cubicBezTo>
                <a:cubicBezTo>
                  <a:pt x="24676" y="22830"/>
                  <a:pt x="27011" y="25186"/>
                  <a:pt x="29982" y="25186"/>
                </a:cubicBezTo>
                <a:cubicBezTo>
                  <a:pt x="30397" y="25186"/>
                  <a:pt x="30825" y="25139"/>
                  <a:pt x="31266" y="25040"/>
                </a:cubicBezTo>
                <a:cubicBezTo>
                  <a:pt x="35245" y="24005"/>
                  <a:pt x="35892" y="20932"/>
                  <a:pt x="36118" y="17503"/>
                </a:cubicBezTo>
                <a:cubicBezTo>
                  <a:pt x="36595" y="17617"/>
                  <a:pt x="37038" y="17670"/>
                  <a:pt x="37447" y="17670"/>
                </a:cubicBezTo>
                <a:cubicBezTo>
                  <a:pt x="42760" y="17670"/>
                  <a:pt x="42416" y="8792"/>
                  <a:pt x="36651" y="8792"/>
                </a:cubicBezTo>
                <a:cubicBezTo>
                  <a:pt x="35897" y="8792"/>
                  <a:pt x="35051" y="8944"/>
                  <a:pt x="34113" y="9287"/>
                </a:cubicBezTo>
                <a:cubicBezTo>
                  <a:pt x="34436" y="6311"/>
                  <a:pt x="35568" y="1945"/>
                  <a:pt x="32010" y="489"/>
                </a:cubicBezTo>
                <a:cubicBezTo>
                  <a:pt x="31164" y="170"/>
                  <a:pt x="30230" y="0"/>
                  <a:pt x="29295" y="0"/>
                </a:cubicBezTo>
                <a:close/>
              </a:path>
            </a:pathLst>
          </a:custGeom>
          <a:solidFill>
            <a:srgbClr val="F7C0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8457025" y="4039450"/>
            <a:ext cx="603025" cy="628375"/>
          </a:xfrm>
          <a:custGeom>
            <a:avLst/>
            <a:gdLst/>
            <a:ahLst/>
            <a:cxnLst/>
            <a:rect l="l" t="t" r="r" b="b"/>
            <a:pathLst>
              <a:path w="24121" h="25135" extrusionOk="0">
                <a:moveTo>
                  <a:pt x="17456" y="0"/>
                </a:moveTo>
                <a:cubicBezTo>
                  <a:pt x="16747" y="0"/>
                  <a:pt x="16203" y="714"/>
                  <a:pt x="15891" y="1242"/>
                </a:cubicBezTo>
                <a:cubicBezTo>
                  <a:pt x="15445" y="2085"/>
                  <a:pt x="15172" y="3002"/>
                  <a:pt x="15098" y="3944"/>
                </a:cubicBezTo>
                <a:cubicBezTo>
                  <a:pt x="14974" y="4713"/>
                  <a:pt x="15048" y="5481"/>
                  <a:pt x="15321" y="6200"/>
                </a:cubicBezTo>
                <a:cubicBezTo>
                  <a:pt x="14230" y="7167"/>
                  <a:pt x="13214" y="8208"/>
                  <a:pt x="12247" y="9324"/>
                </a:cubicBezTo>
                <a:cubicBezTo>
                  <a:pt x="12420" y="8952"/>
                  <a:pt x="12544" y="8555"/>
                  <a:pt x="12693" y="8183"/>
                </a:cubicBezTo>
                <a:cubicBezTo>
                  <a:pt x="12842" y="7663"/>
                  <a:pt x="12990" y="7117"/>
                  <a:pt x="13090" y="6597"/>
                </a:cubicBezTo>
                <a:cubicBezTo>
                  <a:pt x="13214" y="6051"/>
                  <a:pt x="13263" y="5481"/>
                  <a:pt x="13214" y="4936"/>
                </a:cubicBezTo>
                <a:cubicBezTo>
                  <a:pt x="13096" y="4291"/>
                  <a:pt x="12564" y="3708"/>
                  <a:pt x="11943" y="3708"/>
                </a:cubicBezTo>
                <a:cubicBezTo>
                  <a:pt x="11776" y="3708"/>
                  <a:pt x="11602" y="3750"/>
                  <a:pt x="11429" y="3845"/>
                </a:cubicBezTo>
                <a:cubicBezTo>
                  <a:pt x="10735" y="4242"/>
                  <a:pt x="10313" y="5184"/>
                  <a:pt x="10065" y="5878"/>
                </a:cubicBezTo>
                <a:cubicBezTo>
                  <a:pt x="9495" y="7564"/>
                  <a:pt x="9693" y="9547"/>
                  <a:pt x="10859" y="10910"/>
                </a:cubicBezTo>
                <a:cubicBezTo>
                  <a:pt x="10859" y="10935"/>
                  <a:pt x="10883" y="10960"/>
                  <a:pt x="10883" y="10985"/>
                </a:cubicBezTo>
                <a:cubicBezTo>
                  <a:pt x="9991" y="12125"/>
                  <a:pt x="9148" y="13290"/>
                  <a:pt x="8355" y="14505"/>
                </a:cubicBezTo>
                <a:cubicBezTo>
                  <a:pt x="8504" y="13711"/>
                  <a:pt x="8553" y="12918"/>
                  <a:pt x="8504" y="12125"/>
                </a:cubicBezTo>
                <a:cubicBezTo>
                  <a:pt x="8454" y="11307"/>
                  <a:pt x="8380" y="10018"/>
                  <a:pt x="7413" y="9770"/>
                </a:cubicBezTo>
                <a:cubicBezTo>
                  <a:pt x="7316" y="9745"/>
                  <a:pt x="7220" y="9733"/>
                  <a:pt x="7126" y="9733"/>
                </a:cubicBezTo>
                <a:cubicBezTo>
                  <a:pt x="6287" y="9733"/>
                  <a:pt x="5598" y="10665"/>
                  <a:pt x="5330" y="11356"/>
                </a:cubicBezTo>
                <a:cubicBezTo>
                  <a:pt x="4934" y="12497"/>
                  <a:pt x="4835" y="13736"/>
                  <a:pt x="5107" y="14926"/>
                </a:cubicBezTo>
                <a:cubicBezTo>
                  <a:pt x="5355" y="15918"/>
                  <a:pt x="5777" y="16884"/>
                  <a:pt x="6322" y="17777"/>
                </a:cubicBezTo>
                <a:cubicBezTo>
                  <a:pt x="6074" y="18173"/>
                  <a:pt x="5851" y="18595"/>
                  <a:pt x="5603" y="19016"/>
                </a:cubicBezTo>
                <a:cubicBezTo>
                  <a:pt x="5157" y="19785"/>
                  <a:pt x="4736" y="20578"/>
                  <a:pt x="4314" y="21371"/>
                </a:cubicBezTo>
                <a:cubicBezTo>
                  <a:pt x="4314" y="20975"/>
                  <a:pt x="4289" y="20553"/>
                  <a:pt x="4265" y="20132"/>
                </a:cubicBezTo>
                <a:cubicBezTo>
                  <a:pt x="4165" y="18967"/>
                  <a:pt x="3893" y="17826"/>
                  <a:pt x="3496" y="16736"/>
                </a:cubicBezTo>
                <a:cubicBezTo>
                  <a:pt x="3208" y="15995"/>
                  <a:pt x="2681" y="15305"/>
                  <a:pt x="1900" y="15305"/>
                </a:cubicBezTo>
                <a:cubicBezTo>
                  <a:pt x="1740" y="15305"/>
                  <a:pt x="1570" y="15334"/>
                  <a:pt x="1389" y="15397"/>
                </a:cubicBezTo>
                <a:cubicBezTo>
                  <a:pt x="273" y="15794"/>
                  <a:pt x="1" y="17058"/>
                  <a:pt x="149" y="18099"/>
                </a:cubicBezTo>
                <a:cubicBezTo>
                  <a:pt x="422" y="20082"/>
                  <a:pt x="1637" y="22065"/>
                  <a:pt x="3496" y="22933"/>
                </a:cubicBezTo>
                <a:cubicBezTo>
                  <a:pt x="3223" y="23429"/>
                  <a:pt x="2975" y="23949"/>
                  <a:pt x="2752" y="24470"/>
                </a:cubicBezTo>
                <a:cubicBezTo>
                  <a:pt x="2569" y="24836"/>
                  <a:pt x="2866" y="25135"/>
                  <a:pt x="3164" y="25135"/>
                </a:cubicBezTo>
                <a:cubicBezTo>
                  <a:pt x="3310" y="25135"/>
                  <a:pt x="3456" y="25063"/>
                  <a:pt x="3546" y="24891"/>
                </a:cubicBezTo>
                <a:cubicBezTo>
                  <a:pt x="3818" y="24470"/>
                  <a:pt x="4066" y="23999"/>
                  <a:pt x="4314" y="23553"/>
                </a:cubicBezTo>
                <a:cubicBezTo>
                  <a:pt x="5306" y="24049"/>
                  <a:pt x="6372" y="24396"/>
                  <a:pt x="7487" y="24594"/>
                </a:cubicBezTo>
                <a:cubicBezTo>
                  <a:pt x="8130" y="24719"/>
                  <a:pt x="8822" y="24845"/>
                  <a:pt x="9508" y="24845"/>
                </a:cubicBezTo>
                <a:cubicBezTo>
                  <a:pt x="9906" y="24845"/>
                  <a:pt x="10302" y="24802"/>
                  <a:pt x="10685" y="24693"/>
                </a:cubicBezTo>
                <a:cubicBezTo>
                  <a:pt x="11553" y="24420"/>
                  <a:pt x="12594" y="23454"/>
                  <a:pt x="11850" y="22512"/>
                </a:cubicBezTo>
                <a:cubicBezTo>
                  <a:pt x="11300" y="21833"/>
                  <a:pt x="10249" y="21630"/>
                  <a:pt x="9287" y="21630"/>
                </a:cubicBezTo>
                <a:cubicBezTo>
                  <a:pt x="8948" y="21630"/>
                  <a:pt x="8621" y="21655"/>
                  <a:pt x="8330" y="21694"/>
                </a:cubicBezTo>
                <a:cubicBezTo>
                  <a:pt x="7214" y="21842"/>
                  <a:pt x="6099" y="22214"/>
                  <a:pt x="4983" y="22289"/>
                </a:cubicBezTo>
                <a:cubicBezTo>
                  <a:pt x="5380" y="21570"/>
                  <a:pt x="5752" y="20876"/>
                  <a:pt x="6149" y="20181"/>
                </a:cubicBezTo>
                <a:cubicBezTo>
                  <a:pt x="6545" y="19463"/>
                  <a:pt x="6942" y="18793"/>
                  <a:pt x="7338" y="18124"/>
                </a:cubicBezTo>
                <a:cubicBezTo>
                  <a:pt x="7487" y="18173"/>
                  <a:pt x="7636" y="18198"/>
                  <a:pt x="7760" y="18248"/>
                </a:cubicBezTo>
                <a:cubicBezTo>
                  <a:pt x="8950" y="18595"/>
                  <a:pt x="10164" y="18843"/>
                  <a:pt x="11404" y="18942"/>
                </a:cubicBezTo>
                <a:cubicBezTo>
                  <a:pt x="11502" y="18947"/>
                  <a:pt x="11601" y="18949"/>
                  <a:pt x="11700" y="18949"/>
                </a:cubicBezTo>
                <a:cubicBezTo>
                  <a:pt x="12657" y="18949"/>
                  <a:pt x="13658" y="18721"/>
                  <a:pt x="14354" y="18025"/>
                </a:cubicBezTo>
                <a:cubicBezTo>
                  <a:pt x="15048" y="17331"/>
                  <a:pt x="15172" y="16215"/>
                  <a:pt x="14329" y="15571"/>
                </a:cubicBezTo>
                <a:cubicBezTo>
                  <a:pt x="13724" y="15117"/>
                  <a:pt x="12963" y="14949"/>
                  <a:pt x="12202" y="14949"/>
                </a:cubicBezTo>
                <a:cubicBezTo>
                  <a:pt x="11716" y="14949"/>
                  <a:pt x="11229" y="15018"/>
                  <a:pt x="10784" y="15124"/>
                </a:cubicBezTo>
                <a:cubicBezTo>
                  <a:pt x="10040" y="15298"/>
                  <a:pt x="9322" y="15595"/>
                  <a:pt x="8652" y="15967"/>
                </a:cubicBezTo>
                <a:lnTo>
                  <a:pt x="8925" y="15546"/>
                </a:lnTo>
                <a:cubicBezTo>
                  <a:pt x="9768" y="14257"/>
                  <a:pt x="10635" y="12992"/>
                  <a:pt x="11553" y="11778"/>
                </a:cubicBezTo>
                <a:cubicBezTo>
                  <a:pt x="12272" y="12348"/>
                  <a:pt x="13065" y="12769"/>
                  <a:pt x="13957" y="13017"/>
                </a:cubicBezTo>
                <a:cubicBezTo>
                  <a:pt x="14471" y="13180"/>
                  <a:pt x="15014" y="13261"/>
                  <a:pt x="15559" y="13261"/>
                </a:cubicBezTo>
                <a:cubicBezTo>
                  <a:pt x="16013" y="13261"/>
                  <a:pt x="16468" y="13204"/>
                  <a:pt x="16907" y="13092"/>
                </a:cubicBezTo>
                <a:cubicBezTo>
                  <a:pt x="17750" y="12794"/>
                  <a:pt x="18444" y="11803"/>
                  <a:pt x="17824" y="10960"/>
                </a:cubicBezTo>
                <a:cubicBezTo>
                  <a:pt x="17527" y="10538"/>
                  <a:pt x="16982" y="10340"/>
                  <a:pt x="16511" y="10191"/>
                </a:cubicBezTo>
                <a:cubicBezTo>
                  <a:pt x="15990" y="10018"/>
                  <a:pt x="15420" y="9894"/>
                  <a:pt x="14874" y="9844"/>
                </a:cubicBezTo>
                <a:cubicBezTo>
                  <a:pt x="14708" y="9831"/>
                  <a:pt x="14542" y="9825"/>
                  <a:pt x="14376" y="9825"/>
                </a:cubicBezTo>
                <a:cubicBezTo>
                  <a:pt x="13923" y="9825"/>
                  <a:pt x="13469" y="9871"/>
                  <a:pt x="13015" y="9943"/>
                </a:cubicBezTo>
                <a:cubicBezTo>
                  <a:pt x="13784" y="9026"/>
                  <a:pt x="14602" y="8134"/>
                  <a:pt x="15445" y="7291"/>
                </a:cubicBezTo>
                <a:lnTo>
                  <a:pt x="15717" y="7018"/>
                </a:lnTo>
                <a:cubicBezTo>
                  <a:pt x="15841" y="7117"/>
                  <a:pt x="15965" y="7192"/>
                  <a:pt x="16089" y="7266"/>
                </a:cubicBezTo>
                <a:cubicBezTo>
                  <a:pt x="16907" y="7811"/>
                  <a:pt x="17824" y="8183"/>
                  <a:pt x="18791" y="8357"/>
                </a:cubicBezTo>
                <a:cubicBezTo>
                  <a:pt x="19126" y="8422"/>
                  <a:pt x="19503" y="8482"/>
                  <a:pt x="19876" y="8482"/>
                </a:cubicBezTo>
                <a:cubicBezTo>
                  <a:pt x="20358" y="8482"/>
                  <a:pt x="20832" y="8381"/>
                  <a:pt x="21196" y="8059"/>
                </a:cubicBezTo>
                <a:cubicBezTo>
                  <a:pt x="21741" y="7564"/>
                  <a:pt x="21741" y="6696"/>
                  <a:pt x="21146" y="6225"/>
                </a:cubicBezTo>
                <a:cubicBezTo>
                  <a:pt x="20303" y="5556"/>
                  <a:pt x="19064" y="5506"/>
                  <a:pt x="18048" y="5456"/>
                </a:cubicBezTo>
                <a:cubicBezTo>
                  <a:pt x="17824" y="5456"/>
                  <a:pt x="17626" y="5432"/>
                  <a:pt x="17403" y="5432"/>
                </a:cubicBezTo>
                <a:cubicBezTo>
                  <a:pt x="17750" y="5109"/>
                  <a:pt x="18072" y="4837"/>
                  <a:pt x="18419" y="4564"/>
                </a:cubicBezTo>
                <a:cubicBezTo>
                  <a:pt x="18503" y="4566"/>
                  <a:pt x="18587" y="4567"/>
                  <a:pt x="18672" y="4567"/>
                </a:cubicBezTo>
                <a:cubicBezTo>
                  <a:pt x="19845" y="4567"/>
                  <a:pt x="21122" y="4398"/>
                  <a:pt x="22163" y="3820"/>
                </a:cubicBezTo>
                <a:cubicBezTo>
                  <a:pt x="22981" y="3374"/>
                  <a:pt x="24121" y="1986"/>
                  <a:pt x="23328" y="1044"/>
                </a:cubicBezTo>
                <a:cubicBezTo>
                  <a:pt x="23054" y="725"/>
                  <a:pt x="22684" y="604"/>
                  <a:pt x="22288" y="604"/>
                </a:cubicBezTo>
                <a:cubicBezTo>
                  <a:pt x="21606" y="604"/>
                  <a:pt x="20848" y="963"/>
                  <a:pt x="20378" y="1292"/>
                </a:cubicBezTo>
                <a:cubicBezTo>
                  <a:pt x="19857" y="1664"/>
                  <a:pt x="19386" y="2110"/>
                  <a:pt x="18990" y="2606"/>
                </a:cubicBezTo>
                <a:cubicBezTo>
                  <a:pt x="18642" y="3052"/>
                  <a:pt x="18370" y="3548"/>
                  <a:pt x="18023" y="3994"/>
                </a:cubicBezTo>
                <a:cubicBezTo>
                  <a:pt x="17676" y="4390"/>
                  <a:pt x="17279" y="4713"/>
                  <a:pt x="16833" y="4985"/>
                </a:cubicBezTo>
                <a:lnTo>
                  <a:pt x="17403" y="3944"/>
                </a:lnTo>
                <a:cubicBezTo>
                  <a:pt x="17849" y="3126"/>
                  <a:pt x="18320" y="2283"/>
                  <a:pt x="18370" y="1366"/>
                </a:cubicBezTo>
                <a:cubicBezTo>
                  <a:pt x="18419" y="771"/>
                  <a:pt x="18196" y="52"/>
                  <a:pt x="17527" y="3"/>
                </a:cubicBezTo>
                <a:cubicBezTo>
                  <a:pt x="17503" y="1"/>
                  <a:pt x="17480" y="0"/>
                  <a:pt x="17456" y="0"/>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rot="1947507" flipH="1">
            <a:off x="7447473" y="3647091"/>
            <a:ext cx="603039" cy="628389"/>
          </a:xfrm>
          <a:custGeom>
            <a:avLst/>
            <a:gdLst/>
            <a:ahLst/>
            <a:cxnLst/>
            <a:rect l="l" t="t" r="r" b="b"/>
            <a:pathLst>
              <a:path w="24121" h="25135" extrusionOk="0">
                <a:moveTo>
                  <a:pt x="17456" y="0"/>
                </a:moveTo>
                <a:cubicBezTo>
                  <a:pt x="16747" y="0"/>
                  <a:pt x="16203" y="714"/>
                  <a:pt x="15891" y="1242"/>
                </a:cubicBezTo>
                <a:cubicBezTo>
                  <a:pt x="15445" y="2085"/>
                  <a:pt x="15172" y="3002"/>
                  <a:pt x="15098" y="3944"/>
                </a:cubicBezTo>
                <a:cubicBezTo>
                  <a:pt x="14974" y="4713"/>
                  <a:pt x="15048" y="5481"/>
                  <a:pt x="15321" y="6200"/>
                </a:cubicBezTo>
                <a:cubicBezTo>
                  <a:pt x="14230" y="7167"/>
                  <a:pt x="13214" y="8208"/>
                  <a:pt x="12247" y="9324"/>
                </a:cubicBezTo>
                <a:cubicBezTo>
                  <a:pt x="12420" y="8952"/>
                  <a:pt x="12544" y="8555"/>
                  <a:pt x="12693" y="8183"/>
                </a:cubicBezTo>
                <a:cubicBezTo>
                  <a:pt x="12842" y="7663"/>
                  <a:pt x="12990" y="7117"/>
                  <a:pt x="13090" y="6597"/>
                </a:cubicBezTo>
                <a:cubicBezTo>
                  <a:pt x="13214" y="6051"/>
                  <a:pt x="13263" y="5481"/>
                  <a:pt x="13214" y="4936"/>
                </a:cubicBezTo>
                <a:cubicBezTo>
                  <a:pt x="13096" y="4291"/>
                  <a:pt x="12564" y="3708"/>
                  <a:pt x="11943" y="3708"/>
                </a:cubicBezTo>
                <a:cubicBezTo>
                  <a:pt x="11776" y="3708"/>
                  <a:pt x="11602" y="3750"/>
                  <a:pt x="11429" y="3845"/>
                </a:cubicBezTo>
                <a:cubicBezTo>
                  <a:pt x="10735" y="4242"/>
                  <a:pt x="10313" y="5184"/>
                  <a:pt x="10065" y="5878"/>
                </a:cubicBezTo>
                <a:cubicBezTo>
                  <a:pt x="9495" y="7564"/>
                  <a:pt x="9693" y="9547"/>
                  <a:pt x="10859" y="10910"/>
                </a:cubicBezTo>
                <a:cubicBezTo>
                  <a:pt x="10859" y="10935"/>
                  <a:pt x="10883" y="10960"/>
                  <a:pt x="10883" y="10985"/>
                </a:cubicBezTo>
                <a:cubicBezTo>
                  <a:pt x="9991" y="12125"/>
                  <a:pt x="9148" y="13290"/>
                  <a:pt x="8355" y="14505"/>
                </a:cubicBezTo>
                <a:cubicBezTo>
                  <a:pt x="8504" y="13711"/>
                  <a:pt x="8553" y="12918"/>
                  <a:pt x="8504" y="12125"/>
                </a:cubicBezTo>
                <a:cubicBezTo>
                  <a:pt x="8454" y="11307"/>
                  <a:pt x="8380" y="10018"/>
                  <a:pt x="7413" y="9770"/>
                </a:cubicBezTo>
                <a:cubicBezTo>
                  <a:pt x="7316" y="9745"/>
                  <a:pt x="7220" y="9733"/>
                  <a:pt x="7126" y="9733"/>
                </a:cubicBezTo>
                <a:cubicBezTo>
                  <a:pt x="6287" y="9733"/>
                  <a:pt x="5598" y="10665"/>
                  <a:pt x="5330" y="11356"/>
                </a:cubicBezTo>
                <a:cubicBezTo>
                  <a:pt x="4934" y="12497"/>
                  <a:pt x="4835" y="13736"/>
                  <a:pt x="5107" y="14926"/>
                </a:cubicBezTo>
                <a:cubicBezTo>
                  <a:pt x="5355" y="15918"/>
                  <a:pt x="5777" y="16884"/>
                  <a:pt x="6322" y="17777"/>
                </a:cubicBezTo>
                <a:cubicBezTo>
                  <a:pt x="6074" y="18173"/>
                  <a:pt x="5851" y="18595"/>
                  <a:pt x="5603" y="19016"/>
                </a:cubicBezTo>
                <a:cubicBezTo>
                  <a:pt x="5157" y="19785"/>
                  <a:pt x="4736" y="20578"/>
                  <a:pt x="4314" y="21371"/>
                </a:cubicBezTo>
                <a:cubicBezTo>
                  <a:pt x="4314" y="20975"/>
                  <a:pt x="4289" y="20553"/>
                  <a:pt x="4265" y="20132"/>
                </a:cubicBezTo>
                <a:cubicBezTo>
                  <a:pt x="4165" y="18967"/>
                  <a:pt x="3893" y="17826"/>
                  <a:pt x="3496" y="16736"/>
                </a:cubicBezTo>
                <a:cubicBezTo>
                  <a:pt x="3208" y="15995"/>
                  <a:pt x="2681" y="15305"/>
                  <a:pt x="1900" y="15305"/>
                </a:cubicBezTo>
                <a:cubicBezTo>
                  <a:pt x="1740" y="15305"/>
                  <a:pt x="1570" y="15334"/>
                  <a:pt x="1389" y="15397"/>
                </a:cubicBezTo>
                <a:cubicBezTo>
                  <a:pt x="273" y="15794"/>
                  <a:pt x="1" y="17058"/>
                  <a:pt x="149" y="18099"/>
                </a:cubicBezTo>
                <a:cubicBezTo>
                  <a:pt x="422" y="20082"/>
                  <a:pt x="1637" y="22065"/>
                  <a:pt x="3496" y="22933"/>
                </a:cubicBezTo>
                <a:cubicBezTo>
                  <a:pt x="3223" y="23429"/>
                  <a:pt x="2975" y="23949"/>
                  <a:pt x="2752" y="24470"/>
                </a:cubicBezTo>
                <a:cubicBezTo>
                  <a:pt x="2569" y="24836"/>
                  <a:pt x="2866" y="25135"/>
                  <a:pt x="3164" y="25135"/>
                </a:cubicBezTo>
                <a:cubicBezTo>
                  <a:pt x="3310" y="25135"/>
                  <a:pt x="3456" y="25063"/>
                  <a:pt x="3546" y="24891"/>
                </a:cubicBezTo>
                <a:cubicBezTo>
                  <a:pt x="3818" y="24470"/>
                  <a:pt x="4066" y="23999"/>
                  <a:pt x="4314" y="23553"/>
                </a:cubicBezTo>
                <a:cubicBezTo>
                  <a:pt x="5306" y="24049"/>
                  <a:pt x="6372" y="24396"/>
                  <a:pt x="7487" y="24594"/>
                </a:cubicBezTo>
                <a:cubicBezTo>
                  <a:pt x="8130" y="24719"/>
                  <a:pt x="8822" y="24845"/>
                  <a:pt x="9508" y="24845"/>
                </a:cubicBezTo>
                <a:cubicBezTo>
                  <a:pt x="9906" y="24845"/>
                  <a:pt x="10302" y="24802"/>
                  <a:pt x="10685" y="24693"/>
                </a:cubicBezTo>
                <a:cubicBezTo>
                  <a:pt x="11553" y="24420"/>
                  <a:pt x="12594" y="23454"/>
                  <a:pt x="11850" y="22512"/>
                </a:cubicBezTo>
                <a:cubicBezTo>
                  <a:pt x="11300" y="21833"/>
                  <a:pt x="10249" y="21630"/>
                  <a:pt x="9287" y="21630"/>
                </a:cubicBezTo>
                <a:cubicBezTo>
                  <a:pt x="8948" y="21630"/>
                  <a:pt x="8621" y="21655"/>
                  <a:pt x="8330" y="21694"/>
                </a:cubicBezTo>
                <a:cubicBezTo>
                  <a:pt x="7214" y="21842"/>
                  <a:pt x="6099" y="22214"/>
                  <a:pt x="4983" y="22289"/>
                </a:cubicBezTo>
                <a:cubicBezTo>
                  <a:pt x="5380" y="21570"/>
                  <a:pt x="5752" y="20876"/>
                  <a:pt x="6149" y="20181"/>
                </a:cubicBezTo>
                <a:cubicBezTo>
                  <a:pt x="6545" y="19463"/>
                  <a:pt x="6942" y="18793"/>
                  <a:pt x="7338" y="18124"/>
                </a:cubicBezTo>
                <a:cubicBezTo>
                  <a:pt x="7487" y="18173"/>
                  <a:pt x="7636" y="18198"/>
                  <a:pt x="7760" y="18248"/>
                </a:cubicBezTo>
                <a:cubicBezTo>
                  <a:pt x="8950" y="18595"/>
                  <a:pt x="10164" y="18843"/>
                  <a:pt x="11404" y="18942"/>
                </a:cubicBezTo>
                <a:cubicBezTo>
                  <a:pt x="11502" y="18947"/>
                  <a:pt x="11601" y="18949"/>
                  <a:pt x="11700" y="18949"/>
                </a:cubicBezTo>
                <a:cubicBezTo>
                  <a:pt x="12657" y="18949"/>
                  <a:pt x="13658" y="18721"/>
                  <a:pt x="14354" y="18025"/>
                </a:cubicBezTo>
                <a:cubicBezTo>
                  <a:pt x="15048" y="17331"/>
                  <a:pt x="15172" y="16215"/>
                  <a:pt x="14329" y="15571"/>
                </a:cubicBezTo>
                <a:cubicBezTo>
                  <a:pt x="13724" y="15117"/>
                  <a:pt x="12963" y="14949"/>
                  <a:pt x="12202" y="14949"/>
                </a:cubicBezTo>
                <a:cubicBezTo>
                  <a:pt x="11716" y="14949"/>
                  <a:pt x="11229" y="15018"/>
                  <a:pt x="10784" y="15124"/>
                </a:cubicBezTo>
                <a:cubicBezTo>
                  <a:pt x="10040" y="15298"/>
                  <a:pt x="9322" y="15595"/>
                  <a:pt x="8652" y="15967"/>
                </a:cubicBezTo>
                <a:lnTo>
                  <a:pt x="8925" y="15546"/>
                </a:lnTo>
                <a:cubicBezTo>
                  <a:pt x="9768" y="14257"/>
                  <a:pt x="10635" y="12992"/>
                  <a:pt x="11553" y="11778"/>
                </a:cubicBezTo>
                <a:cubicBezTo>
                  <a:pt x="12272" y="12348"/>
                  <a:pt x="13065" y="12769"/>
                  <a:pt x="13957" y="13017"/>
                </a:cubicBezTo>
                <a:cubicBezTo>
                  <a:pt x="14471" y="13180"/>
                  <a:pt x="15014" y="13261"/>
                  <a:pt x="15559" y="13261"/>
                </a:cubicBezTo>
                <a:cubicBezTo>
                  <a:pt x="16013" y="13261"/>
                  <a:pt x="16468" y="13204"/>
                  <a:pt x="16907" y="13092"/>
                </a:cubicBezTo>
                <a:cubicBezTo>
                  <a:pt x="17750" y="12794"/>
                  <a:pt x="18444" y="11803"/>
                  <a:pt x="17824" y="10960"/>
                </a:cubicBezTo>
                <a:cubicBezTo>
                  <a:pt x="17527" y="10538"/>
                  <a:pt x="16982" y="10340"/>
                  <a:pt x="16511" y="10191"/>
                </a:cubicBezTo>
                <a:cubicBezTo>
                  <a:pt x="15990" y="10018"/>
                  <a:pt x="15420" y="9894"/>
                  <a:pt x="14874" y="9844"/>
                </a:cubicBezTo>
                <a:cubicBezTo>
                  <a:pt x="14708" y="9831"/>
                  <a:pt x="14542" y="9825"/>
                  <a:pt x="14376" y="9825"/>
                </a:cubicBezTo>
                <a:cubicBezTo>
                  <a:pt x="13923" y="9825"/>
                  <a:pt x="13469" y="9871"/>
                  <a:pt x="13015" y="9943"/>
                </a:cubicBezTo>
                <a:cubicBezTo>
                  <a:pt x="13784" y="9026"/>
                  <a:pt x="14602" y="8134"/>
                  <a:pt x="15445" y="7291"/>
                </a:cubicBezTo>
                <a:lnTo>
                  <a:pt x="15717" y="7018"/>
                </a:lnTo>
                <a:cubicBezTo>
                  <a:pt x="15841" y="7117"/>
                  <a:pt x="15965" y="7192"/>
                  <a:pt x="16089" y="7266"/>
                </a:cubicBezTo>
                <a:cubicBezTo>
                  <a:pt x="16907" y="7811"/>
                  <a:pt x="17824" y="8183"/>
                  <a:pt x="18791" y="8357"/>
                </a:cubicBezTo>
                <a:cubicBezTo>
                  <a:pt x="19126" y="8422"/>
                  <a:pt x="19503" y="8482"/>
                  <a:pt x="19876" y="8482"/>
                </a:cubicBezTo>
                <a:cubicBezTo>
                  <a:pt x="20358" y="8482"/>
                  <a:pt x="20832" y="8381"/>
                  <a:pt x="21196" y="8059"/>
                </a:cubicBezTo>
                <a:cubicBezTo>
                  <a:pt x="21741" y="7564"/>
                  <a:pt x="21741" y="6696"/>
                  <a:pt x="21146" y="6225"/>
                </a:cubicBezTo>
                <a:cubicBezTo>
                  <a:pt x="20303" y="5556"/>
                  <a:pt x="19064" y="5506"/>
                  <a:pt x="18048" y="5456"/>
                </a:cubicBezTo>
                <a:cubicBezTo>
                  <a:pt x="17824" y="5456"/>
                  <a:pt x="17626" y="5432"/>
                  <a:pt x="17403" y="5432"/>
                </a:cubicBezTo>
                <a:cubicBezTo>
                  <a:pt x="17750" y="5109"/>
                  <a:pt x="18072" y="4837"/>
                  <a:pt x="18419" y="4564"/>
                </a:cubicBezTo>
                <a:cubicBezTo>
                  <a:pt x="18503" y="4566"/>
                  <a:pt x="18587" y="4567"/>
                  <a:pt x="18672" y="4567"/>
                </a:cubicBezTo>
                <a:cubicBezTo>
                  <a:pt x="19845" y="4567"/>
                  <a:pt x="21122" y="4398"/>
                  <a:pt x="22163" y="3820"/>
                </a:cubicBezTo>
                <a:cubicBezTo>
                  <a:pt x="22981" y="3374"/>
                  <a:pt x="24121" y="1986"/>
                  <a:pt x="23328" y="1044"/>
                </a:cubicBezTo>
                <a:cubicBezTo>
                  <a:pt x="23054" y="725"/>
                  <a:pt x="22684" y="604"/>
                  <a:pt x="22288" y="604"/>
                </a:cubicBezTo>
                <a:cubicBezTo>
                  <a:pt x="21606" y="604"/>
                  <a:pt x="20848" y="963"/>
                  <a:pt x="20378" y="1292"/>
                </a:cubicBezTo>
                <a:cubicBezTo>
                  <a:pt x="19857" y="1664"/>
                  <a:pt x="19386" y="2110"/>
                  <a:pt x="18990" y="2606"/>
                </a:cubicBezTo>
                <a:cubicBezTo>
                  <a:pt x="18642" y="3052"/>
                  <a:pt x="18370" y="3548"/>
                  <a:pt x="18023" y="3994"/>
                </a:cubicBezTo>
                <a:cubicBezTo>
                  <a:pt x="17676" y="4390"/>
                  <a:pt x="17279" y="4713"/>
                  <a:pt x="16833" y="4985"/>
                </a:cubicBezTo>
                <a:lnTo>
                  <a:pt x="17403" y="3944"/>
                </a:lnTo>
                <a:cubicBezTo>
                  <a:pt x="17849" y="3126"/>
                  <a:pt x="18320" y="2283"/>
                  <a:pt x="18370" y="1366"/>
                </a:cubicBezTo>
                <a:cubicBezTo>
                  <a:pt x="18419" y="771"/>
                  <a:pt x="18196" y="52"/>
                  <a:pt x="17527" y="3"/>
                </a:cubicBezTo>
                <a:cubicBezTo>
                  <a:pt x="17503" y="1"/>
                  <a:pt x="17480" y="0"/>
                  <a:pt x="17456" y="0"/>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4D79"/>
              </a:solidFill>
            </a:endParaRPr>
          </a:p>
        </p:txBody>
      </p:sp>
      <p:sp>
        <p:nvSpPr>
          <p:cNvPr id="610" name="Google Shape;610;p37"/>
          <p:cNvSpPr/>
          <p:nvPr/>
        </p:nvSpPr>
        <p:spPr>
          <a:xfrm flipH="1">
            <a:off x="6760407" y="3924301"/>
            <a:ext cx="336970" cy="351136"/>
          </a:xfrm>
          <a:custGeom>
            <a:avLst/>
            <a:gdLst/>
            <a:ahLst/>
            <a:cxnLst/>
            <a:rect l="l" t="t" r="r" b="b"/>
            <a:pathLst>
              <a:path w="24121" h="25135" extrusionOk="0">
                <a:moveTo>
                  <a:pt x="17456" y="0"/>
                </a:moveTo>
                <a:cubicBezTo>
                  <a:pt x="16747" y="0"/>
                  <a:pt x="16203" y="714"/>
                  <a:pt x="15891" y="1242"/>
                </a:cubicBezTo>
                <a:cubicBezTo>
                  <a:pt x="15445" y="2085"/>
                  <a:pt x="15172" y="3002"/>
                  <a:pt x="15098" y="3944"/>
                </a:cubicBezTo>
                <a:cubicBezTo>
                  <a:pt x="14974" y="4713"/>
                  <a:pt x="15048" y="5481"/>
                  <a:pt x="15321" y="6200"/>
                </a:cubicBezTo>
                <a:cubicBezTo>
                  <a:pt x="14230" y="7167"/>
                  <a:pt x="13214" y="8208"/>
                  <a:pt x="12247" y="9324"/>
                </a:cubicBezTo>
                <a:cubicBezTo>
                  <a:pt x="12420" y="8952"/>
                  <a:pt x="12544" y="8555"/>
                  <a:pt x="12693" y="8183"/>
                </a:cubicBezTo>
                <a:cubicBezTo>
                  <a:pt x="12842" y="7663"/>
                  <a:pt x="12990" y="7117"/>
                  <a:pt x="13090" y="6597"/>
                </a:cubicBezTo>
                <a:cubicBezTo>
                  <a:pt x="13214" y="6051"/>
                  <a:pt x="13263" y="5481"/>
                  <a:pt x="13214" y="4936"/>
                </a:cubicBezTo>
                <a:cubicBezTo>
                  <a:pt x="13096" y="4291"/>
                  <a:pt x="12564" y="3708"/>
                  <a:pt x="11943" y="3708"/>
                </a:cubicBezTo>
                <a:cubicBezTo>
                  <a:pt x="11776" y="3708"/>
                  <a:pt x="11602" y="3750"/>
                  <a:pt x="11429" y="3845"/>
                </a:cubicBezTo>
                <a:cubicBezTo>
                  <a:pt x="10735" y="4242"/>
                  <a:pt x="10313" y="5184"/>
                  <a:pt x="10065" y="5878"/>
                </a:cubicBezTo>
                <a:cubicBezTo>
                  <a:pt x="9495" y="7564"/>
                  <a:pt x="9693" y="9547"/>
                  <a:pt x="10859" y="10910"/>
                </a:cubicBezTo>
                <a:cubicBezTo>
                  <a:pt x="10859" y="10935"/>
                  <a:pt x="10883" y="10960"/>
                  <a:pt x="10883" y="10985"/>
                </a:cubicBezTo>
                <a:cubicBezTo>
                  <a:pt x="9991" y="12125"/>
                  <a:pt x="9148" y="13290"/>
                  <a:pt x="8355" y="14505"/>
                </a:cubicBezTo>
                <a:cubicBezTo>
                  <a:pt x="8504" y="13711"/>
                  <a:pt x="8553" y="12918"/>
                  <a:pt x="8504" y="12125"/>
                </a:cubicBezTo>
                <a:cubicBezTo>
                  <a:pt x="8454" y="11307"/>
                  <a:pt x="8380" y="10018"/>
                  <a:pt x="7413" y="9770"/>
                </a:cubicBezTo>
                <a:cubicBezTo>
                  <a:pt x="7316" y="9745"/>
                  <a:pt x="7220" y="9733"/>
                  <a:pt x="7126" y="9733"/>
                </a:cubicBezTo>
                <a:cubicBezTo>
                  <a:pt x="6287" y="9733"/>
                  <a:pt x="5598" y="10665"/>
                  <a:pt x="5330" y="11356"/>
                </a:cubicBezTo>
                <a:cubicBezTo>
                  <a:pt x="4934" y="12497"/>
                  <a:pt x="4835" y="13736"/>
                  <a:pt x="5107" y="14926"/>
                </a:cubicBezTo>
                <a:cubicBezTo>
                  <a:pt x="5355" y="15918"/>
                  <a:pt x="5777" y="16884"/>
                  <a:pt x="6322" y="17777"/>
                </a:cubicBezTo>
                <a:cubicBezTo>
                  <a:pt x="6074" y="18173"/>
                  <a:pt x="5851" y="18595"/>
                  <a:pt x="5603" y="19016"/>
                </a:cubicBezTo>
                <a:cubicBezTo>
                  <a:pt x="5157" y="19785"/>
                  <a:pt x="4736" y="20578"/>
                  <a:pt x="4314" y="21371"/>
                </a:cubicBezTo>
                <a:cubicBezTo>
                  <a:pt x="4314" y="20975"/>
                  <a:pt x="4289" y="20553"/>
                  <a:pt x="4265" y="20132"/>
                </a:cubicBezTo>
                <a:cubicBezTo>
                  <a:pt x="4165" y="18967"/>
                  <a:pt x="3893" y="17826"/>
                  <a:pt x="3496" y="16736"/>
                </a:cubicBezTo>
                <a:cubicBezTo>
                  <a:pt x="3208" y="15995"/>
                  <a:pt x="2681" y="15305"/>
                  <a:pt x="1900" y="15305"/>
                </a:cubicBezTo>
                <a:cubicBezTo>
                  <a:pt x="1740" y="15305"/>
                  <a:pt x="1570" y="15334"/>
                  <a:pt x="1389" y="15397"/>
                </a:cubicBezTo>
                <a:cubicBezTo>
                  <a:pt x="273" y="15794"/>
                  <a:pt x="1" y="17058"/>
                  <a:pt x="149" y="18099"/>
                </a:cubicBezTo>
                <a:cubicBezTo>
                  <a:pt x="422" y="20082"/>
                  <a:pt x="1637" y="22065"/>
                  <a:pt x="3496" y="22933"/>
                </a:cubicBezTo>
                <a:cubicBezTo>
                  <a:pt x="3223" y="23429"/>
                  <a:pt x="2975" y="23949"/>
                  <a:pt x="2752" y="24470"/>
                </a:cubicBezTo>
                <a:cubicBezTo>
                  <a:pt x="2569" y="24836"/>
                  <a:pt x="2866" y="25135"/>
                  <a:pt x="3164" y="25135"/>
                </a:cubicBezTo>
                <a:cubicBezTo>
                  <a:pt x="3310" y="25135"/>
                  <a:pt x="3456" y="25063"/>
                  <a:pt x="3546" y="24891"/>
                </a:cubicBezTo>
                <a:cubicBezTo>
                  <a:pt x="3818" y="24470"/>
                  <a:pt x="4066" y="23999"/>
                  <a:pt x="4314" y="23553"/>
                </a:cubicBezTo>
                <a:cubicBezTo>
                  <a:pt x="5306" y="24049"/>
                  <a:pt x="6372" y="24396"/>
                  <a:pt x="7487" y="24594"/>
                </a:cubicBezTo>
                <a:cubicBezTo>
                  <a:pt x="8130" y="24719"/>
                  <a:pt x="8822" y="24845"/>
                  <a:pt x="9508" y="24845"/>
                </a:cubicBezTo>
                <a:cubicBezTo>
                  <a:pt x="9906" y="24845"/>
                  <a:pt x="10302" y="24802"/>
                  <a:pt x="10685" y="24693"/>
                </a:cubicBezTo>
                <a:cubicBezTo>
                  <a:pt x="11553" y="24420"/>
                  <a:pt x="12594" y="23454"/>
                  <a:pt x="11850" y="22512"/>
                </a:cubicBezTo>
                <a:cubicBezTo>
                  <a:pt x="11300" y="21833"/>
                  <a:pt x="10249" y="21630"/>
                  <a:pt x="9287" y="21630"/>
                </a:cubicBezTo>
                <a:cubicBezTo>
                  <a:pt x="8948" y="21630"/>
                  <a:pt x="8621" y="21655"/>
                  <a:pt x="8330" y="21694"/>
                </a:cubicBezTo>
                <a:cubicBezTo>
                  <a:pt x="7214" y="21842"/>
                  <a:pt x="6099" y="22214"/>
                  <a:pt x="4983" y="22289"/>
                </a:cubicBezTo>
                <a:cubicBezTo>
                  <a:pt x="5380" y="21570"/>
                  <a:pt x="5752" y="20876"/>
                  <a:pt x="6149" y="20181"/>
                </a:cubicBezTo>
                <a:cubicBezTo>
                  <a:pt x="6545" y="19463"/>
                  <a:pt x="6942" y="18793"/>
                  <a:pt x="7338" y="18124"/>
                </a:cubicBezTo>
                <a:cubicBezTo>
                  <a:pt x="7487" y="18173"/>
                  <a:pt x="7636" y="18198"/>
                  <a:pt x="7760" y="18248"/>
                </a:cubicBezTo>
                <a:cubicBezTo>
                  <a:pt x="8950" y="18595"/>
                  <a:pt x="10164" y="18843"/>
                  <a:pt x="11404" y="18942"/>
                </a:cubicBezTo>
                <a:cubicBezTo>
                  <a:pt x="11502" y="18947"/>
                  <a:pt x="11601" y="18949"/>
                  <a:pt x="11700" y="18949"/>
                </a:cubicBezTo>
                <a:cubicBezTo>
                  <a:pt x="12657" y="18949"/>
                  <a:pt x="13658" y="18721"/>
                  <a:pt x="14354" y="18025"/>
                </a:cubicBezTo>
                <a:cubicBezTo>
                  <a:pt x="15048" y="17331"/>
                  <a:pt x="15172" y="16215"/>
                  <a:pt x="14329" y="15571"/>
                </a:cubicBezTo>
                <a:cubicBezTo>
                  <a:pt x="13724" y="15117"/>
                  <a:pt x="12963" y="14949"/>
                  <a:pt x="12202" y="14949"/>
                </a:cubicBezTo>
                <a:cubicBezTo>
                  <a:pt x="11716" y="14949"/>
                  <a:pt x="11229" y="15018"/>
                  <a:pt x="10784" y="15124"/>
                </a:cubicBezTo>
                <a:cubicBezTo>
                  <a:pt x="10040" y="15298"/>
                  <a:pt x="9322" y="15595"/>
                  <a:pt x="8652" y="15967"/>
                </a:cubicBezTo>
                <a:lnTo>
                  <a:pt x="8925" y="15546"/>
                </a:lnTo>
                <a:cubicBezTo>
                  <a:pt x="9768" y="14257"/>
                  <a:pt x="10635" y="12992"/>
                  <a:pt x="11553" y="11778"/>
                </a:cubicBezTo>
                <a:cubicBezTo>
                  <a:pt x="12272" y="12348"/>
                  <a:pt x="13065" y="12769"/>
                  <a:pt x="13957" y="13017"/>
                </a:cubicBezTo>
                <a:cubicBezTo>
                  <a:pt x="14471" y="13180"/>
                  <a:pt x="15014" y="13261"/>
                  <a:pt x="15559" y="13261"/>
                </a:cubicBezTo>
                <a:cubicBezTo>
                  <a:pt x="16013" y="13261"/>
                  <a:pt x="16468" y="13204"/>
                  <a:pt x="16907" y="13092"/>
                </a:cubicBezTo>
                <a:cubicBezTo>
                  <a:pt x="17750" y="12794"/>
                  <a:pt x="18444" y="11803"/>
                  <a:pt x="17824" y="10960"/>
                </a:cubicBezTo>
                <a:cubicBezTo>
                  <a:pt x="17527" y="10538"/>
                  <a:pt x="16982" y="10340"/>
                  <a:pt x="16511" y="10191"/>
                </a:cubicBezTo>
                <a:cubicBezTo>
                  <a:pt x="15990" y="10018"/>
                  <a:pt x="15420" y="9894"/>
                  <a:pt x="14874" y="9844"/>
                </a:cubicBezTo>
                <a:cubicBezTo>
                  <a:pt x="14708" y="9831"/>
                  <a:pt x="14542" y="9825"/>
                  <a:pt x="14376" y="9825"/>
                </a:cubicBezTo>
                <a:cubicBezTo>
                  <a:pt x="13923" y="9825"/>
                  <a:pt x="13469" y="9871"/>
                  <a:pt x="13015" y="9943"/>
                </a:cubicBezTo>
                <a:cubicBezTo>
                  <a:pt x="13784" y="9026"/>
                  <a:pt x="14602" y="8134"/>
                  <a:pt x="15445" y="7291"/>
                </a:cubicBezTo>
                <a:lnTo>
                  <a:pt x="15717" y="7018"/>
                </a:lnTo>
                <a:cubicBezTo>
                  <a:pt x="15841" y="7117"/>
                  <a:pt x="15965" y="7192"/>
                  <a:pt x="16089" y="7266"/>
                </a:cubicBezTo>
                <a:cubicBezTo>
                  <a:pt x="16907" y="7811"/>
                  <a:pt x="17824" y="8183"/>
                  <a:pt x="18791" y="8357"/>
                </a:cubicBezTo>
                <a:cubicBezTo>
                  <a:pt x="19126" y="8422"/>
                  <a:pt x="19503" y="8482"/>
                  <a:pt x="19876" y="8482"/>
                </a:cubicBezTo>
                <a:cubicBezTo>
                  <a:pt x="20358" y="8482"/>
                  <a:pt x="20832" y="8381"/>
                  <a:pt x="21196" y="8059"/>
                </a:cubicBezTo>
                <a:cubicBezTo>
                  <a:pt x="21741" y="7564"/>
                  <a:pt x="21741" y="6696"/>
                  <a:pt x="21146" y="6225"/>
                </a:cubicBezTo>
                <a:cubicBezTo>
                  <a:pt x="20303" y="5556"/>
                  <a:pt x="19064" y="5506"/>
                  <a:pt x="18048" y="5456"/>
                </a:cubicBezTo>
                <a:cubicBezTo>
                  <a:pt x="17824" y="5456"/>
                  <a:pt x="17626" y="5432"/>
                  <a:pt x="17403" y="5432"/>
                </a:cubicBezTo>
                <a:cubicBezTo>
                  <a:pt x="17750" y="5109"/>
                  <a:pt x="18072" y="4837"/>
                  <a:pt x="18419" y="4564"/>
                </a:cubicBezTo>
                <a:cubicBezTo>
                  <a:pt x="18503" y="4566"/>
                  <a:pt x="18587" y="4567"/>
                  <a:pt x="18672" y="4567"/>
                </a:cubicBezTo>
                <a:cubicBezTo>
                  <a:pt x="19845" y="4567"/>
                  <a:pt x="21122" y="4398"/>
                  <a:pt x="22163" y="3820"/>
                </a:cubicBezTo>
                <a:cubicBezTo>
                  <a:pt x="22981" y="3374"/>
                  <a:pt x="24121" y="1986"/>
                  <a:pt x="23328" y="1044"/>
                </a:cubicBezTo>
                <a:cubicBezTo>
                  <a:pt x="23054" y="725"/>
                  <a:pt x="22684" y="604"/>
                  <a:pt x="22288" y="604"/>
                </a:cubicBezTo>
                <a:cubicBezTo>
                  <a:pt x="21606" y="604"/>
                  <a:pt x="20848" y="963"/>
                  <a:pt x="20378" y="1292"/>
                </a:cubicBezTo>
                <a:cubicBezTo>
                  <a:pt x="19857" y="1664"/>
                  <a:pt x="19386" y="2110"/>
                  <a:pt x="18990" y="2606"/>
                </a:cubicBezTo>
                <a:cubicBezTo>
                  <a:pt x="18642" y="3052"/>
                  <a:pt x="18370" y="3548"/>
                  <a:pt x="18023" y="3994"/>
                </a:cubicBezTo>
                <a:cubicBezTo>
                  <a:pt x="17676" y="4390"/>
                  <a:pt x="17279" y="4713"/>
                  <a:pt x="16833" y="4985"/>
                </a:cubicBezTo>
                <a:lnTo>
                  <a:pt x="17403" y="3944"/>
                </a:lnTo>
                <a:cubicBezTo>
                  <a:pt x="17849" y="3126"/>
                  <a:pt x="18320" y="2283"/>
                  <a:pt x="18370" y="1366"/>
                </a:cubicBezTo>
                <a:cubicBezTo>
                  <a:pt x="18419" y="771"/>
                  <a:pt x="18196" y="52"/>
                  <a:pt x="17527" y="3"/>
                </a:cubicBezTo>
                <a:cubicBezTo>
                  <a:pt x="17503" y="1"/>
                  <a:pt x="17480" y="0"/>
                  <a:pt x="17456" y="0"/>
                </a:cubicBezTo>
                <a:close/>
              </a:path>
            </a:pathLst>
          </a:custGeom>
          <a:solidFill>
            <a:srgbClr val="D7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rot="3275986" flipH="1">
            <a:off x="6979485" y="3865395"/>
            <a:ext cx="450017" cy="468935"/>
          </a:xfrm>
          <a:custGeom>
            <a:avLst/>
            <a:gdLst/>
            <a:ahLst/>
            <a:cxnLst/>
            <a:rect l="l" t="t" r="r" b="b"/>
            <a:pathLst>
              <a:path w="24121" h="25135" extrusionOk="0">
                <a:moveTo>
                  <a:pt x="17456" y="0"/>
                </a:moveTo>
                <a:cubicBezTo>
                  <a:pt x="16747" y="0"/>
                  <a:pt x="16203" y="714"/>
                  <a:pt x="15891" y="1242"/>
                </a:cubicBezTo>
                <a:cubicBezTo>
                  <a:pt x="15445" y="2085"/>
                  <a:pt x="15172" y="3002"/>
                  <a:pt x="15098" y="3944"/>
                </a:cubicBezTo>
                <a:cubicBezTo>
                  <a:pt x="14974" y="4713"/>
                  <a:pt x="15048" y="5481"/>
                  <a:pt x="15321" y="6200"/>
                </a:cubicBezTo>
                <a:cubicBezTo>
                  <a:pt x="14230" y="7167"/>
                  <a:pt x="13214" y="8208"/>
                  <a:pt x="12247" y="9324"/>
                </a:cubicBezTo>
                <a:cubicBezTo>
                  <a:pt x="12420" y="8952"/>
                  <a:pt x="12544" y="8555"/>
                  <a:pt x="12693" y="8183"/>
                </a:cubicBezTo>
                <a:cubicBezTo>
                  <a:pt x="12842" y="7663"/>
                  <a:pt x="12990" y="7117"/>
                  <a:pt x="13090" y="6597"/>
                </a:cubicBezTo>
                <a:cubicBezTo>
                  <a:pt x="13214" y="6051"/>
                  <a:pt x="13263" y="5481"/>
                  <a:pt x="13214" y="4936"/>
                </a:cubicBezTo>
                <a:cubicBezTo>
                  <a:pt x="13096" y="4291"/>
                  <a:pt x="12564" y="3708"/>
                  <a:pt x="11943" y="3708"/>
                </a:cubicBezTo>
                <a:cubicBezTo>
                  <a:pt x="11776" y="3708"/>
                  <a:pt x="11602" y="3750"/>
                  <a:pt x="11429" y="3845"/>
                </a:cubicBezTo>
                <a:cubicBezTo>
                  <a:pt x="10735" y="4242"/>
                  <a:pt x="10313" y="5184"/>
                  <a:pt x="10065" y="5878"/>
                </a:cubicBezTo>
                <a:cubicBezTo>
                  <a:pt x="9495" y="7564"/>
                  <a:pt x="9693" y="9547"/>
                  <a:pt x="10859" y="10910"/>
                </a:cubicBezTo>
                <a:cubicBezTo>
                  <a:pt x="10859" y="10935"/>
                  <a:pt x="10883" y="10960"/>
                  <a:pt x="10883" y="10985"/>
                </a:cubicBezTo>
                <a:cubicBezTo>
                  <a:pt x="9991" y="12125"/>
                  <a:pt x="9148" y="13290"/>
                  <a:pt x="8355" y="14505"/>
                </a:cubicBezTo>
                <a:cubicBezTo>
                  <a:pt x="8504" y="13711"/>
                  <a:pt x="8553" y="12918"/>
                  <a:pt x="8504" y="12125"/>
                </a:cubicBezTo>
                <a:cubicBezTo>
                  <a:pt x="8454" y="11307"/>
                  <a:pt x="8380" y="10018"/>
                  <a:pt x="7413" y="9770"/>
                </a:cubicBezTo>
                <a:cubicBezTo>
                  <a:pt x="7316" y="9745"/>
                  <a:pt x="7220" y="9733"/>
                  <a:pt x="7126" y="9733"/>
                </a:cubicBezTo>
                <a:cubicBezTo>
                  <a:pt x="6287" y="9733"/>
                  <a:pt x="5598" y="10665"/>
                  <a:pt x="5330" y="11356"/>
                </a:cubicBezTo>
                <a:cubicBezTo>
                  <a:pt x="4934" y="12497"/>
                  <a:pt x="4835" y="13736"/>
                  <a:pt x="5107" y="14926"/>
                </a:cubicBezTo>
                <a:cubicBezTo>
                  <a:pt x="5355" y="15918"/>
                  <a:pt x="5777" y="16884"/>
                  <a:pt x="6322" y="17777"/>
                </a:cubicBezTo>
                <a:cubicBezTo>
                  <a:pt x="6074" y="18173"/>
                  <a:pt x="5851" y="18595"/>
                  <a:pt x="5603" y="19016"/>
                </a:cubicBezTo>
                <a:cubicBezTo>
                  <a:pt x="5157" y="19785"/>
                  <a:pt x="4736" y="20578"/>
                  <a:pt x="4314" y="21371"/>
                </a:cubicBezTo>
                <a:cubicBezTo>
                  <a:pt x="4314" y="20975"/>
                  <a:pt x="4289" y="20553"/>
                  <a:pt x="4265" y="20132"/>
                </a:cubicBezTo>
                <a:cubicBezTo>
                  <a:pt x="4165" y="18967"/>
                  <a:pt x="3893" y="17826"/>
                  <a:pt x="3496" y="16736"/>
                </a:cubicBezTo>
                <a:cubicBezTo>
                  <a:pt x="3208" y="15995"/>
                  <a:pt x="2681" y="15305"/>
                  <a:pt x="1900" y="15305"/>
                </a:cubicBezTo>
                <a:cubicBezTo>
                  <a:pt x="1740" y="15305"/>
                  <a:pt x="1570" y="15334"/>
                  <a:pt x="1389" y="15397"/>
                </a:cubicBezTo>
                <a:cubicBezTo>
                  <a:pt x="273" y="15794"/>
                  <a:pt x="1" y="17058"/>
                  <a:pt x="149" y="18099"/>
                </a:cubicBezTo>
                <a:cubicBezTo>
                  <a:pt x="422" y="20082"/>
                  <a:pt x="1637" y="22065"/>
                  <a:pt x="3496" y="22933"/>
                </a:cubicBezTo>
                <a:cubicBezTo>
                  <a:pt x="3223" y="23429"/>
                  <a:pt x="2975" y="23949"/>
                  <a:pt x="2752" y="24470"/>
                </a:cubicBezTo>
                <a:cubicBezTo>
                  <a:pt x="2569" y="24836"/>
                  <a:pt x="2866" y="25135"/>
                  <a:pt x="3164" y="25135"/>
                </a:cubicBezTo>
                <a:cubicBezTo>
                  <a:pt x="3310" y="25135"/>
                  <a:pt x="3456" y="25063"/>
                  <a:pt x="3546" y="24891"/>
                </a:cubicBezTo>
                <a:cubicBezTo>
                  <a:pt x="3818" y="24470"/>
                  <a:pt x="4066" y="23999"/>
                  <a:pt x="4314" y="23553"/>
                </a:cubicBezTo>
                <a:cubicBezTo>
                  <a:pt x="5306" y="24049"/>
                  <a:pt x="6372" y="24396"/>
                  <a:pt x="7487" y="24594"/>
                </a:cubicBezTo>
                <a:cubicBezTo>
                  <a:pt x="8130" y="24719"/>
                  <a:pt x="8822" y="24845"/>
                  <a:pt x="9508" y="24845"/>
                </a:cubicBezTo>
                <a:cubicBezTo>
                  <a:pt x="9906" y="24845"/>
                  <a:pt x="10302" y="24802"/>
                  <a:pt x="10685" y="24693"/>
                </a:cubicBezTo>
                <a:cubicBezTo>
                  <a:pt x="11553" y="24420"/>
                  <a:pt x="12594" y="23454"/>
                  <a:pt x="11850" y="22512"/>
                </a:cubicBezTo>
                <a:cubicBezTo>
                  <a:pt x="11300" y="21833"/>
                  <a:pt x="10249" y="21630"/>
                  <a:pt x="9287" y="21630"/>
                </a:cubicBezTo>
                <a:cubicBezTo>
                  <a:pt x="8948" y="21630"/>
                  <a:pt x="8621" y="21655"/>
                  <a:pt x="8330" y="21694"/>
                </a:cubicBezTo>
                <a:cubicBezTo>
                  <a:pt x="7214" y="21842"/>
                  <a:pt x="6099" y="22214"/>
                  <a:pt x="4983" y="22289"/>
                </a:cubicBezTo>
                <a:cubicBezTo>
                  <a:pt x="5380" y="21570"/>
                  <a:pt x="5752" y="20876"/>
                  <a:pt x="6149" y="20181"/>
                </a:cubicBezTo>
                <a:cubicBezTo>
                  <a:pt x="6545" y="19463"/>
                  <a:pt x="6942" y="18793"/>
                  <a:pt x="7338" y="18124"/>
                </a:cubicBezTo>
                <a:cubicBezTo>
                  <a:pt x="7487" y="18173"/>
                  <a:pt x="7636" y="18198"/>
                  <a:pt x="7760" y="18248"/>
                </a:cubicBezTo>
                <a:cubicBezTo>
                  <a:pt x="8950" y="18595"/>
                  <a:pt x="10164" y="18843"/>
                  <a:pt x="11404" y="18942"/>
                </a:cubicBezTo>
                <a:cubicBezTo>
                  <a:pt x="11502" y="18947"/>
                  <a:pt x="11601" y="18949"/>
                  <a:pt x="11700" y="18949"/>
                </a:cubicBezTo>
                <a:cubicBezTo>
                  <a:pt x="12657" y="18949"/>
                  <a:pt x="13658" y="18721"/>
                  <a:pt x="14354" y="18025"/>
                </a:cubicBezTo>
                <a:cubicBezTo>
                  <a:pt x="15048" y="17331"/>
                  <a:pt x="15172" y="16215"/>
                  <a:pt x="14329" y="15571"/>
                </a:cubicBezTo>
                <a:cubicBezTo>
                  <a:pt x="13724" y="15117"/>
                  <a:pt x="12963" y="14949"/>
                  <a:pt x="12202" y="14949"/>
                </a:cubicBezTo>
                <a:cubicBezTo>
                  <a:pt x="11716" y="14949"/>
                  <a:pt x="11229" y="15018"/>
                  <a:pt x="10784" y="15124"/>
                </a:cubicBezTo>
                <a:cubicBezTo>
                  <a:pt x="10040" y="15298"/>
                  <a:pt x="9322" y="15595"/>
                  <a:pt x="8652" y="15967"/>
                </a:cubicBezTo>
                <a:lnTo>
                  <a:pt x="8925" y="15546"/>
                </a:lnTo>
                <a:cubicBezTo>
                  <a:pt x="9768" y="14257"/>
                  <a:pt x="10635" y="12992"/>
                  <a:pt x="11553" y="11778"/>
                </a:cubicBezTo>
                <a:cubicBezTo>
                  <a:pt x="12272" y="12348"/>
                  <a:pt x="13065" y="12769"/>
                  <a:pt x="13957" y="13017"/>
                </a:cubicBezTo>
                <a:cubicBezTo>
                  <a:pt x="14471" y="13180"/>
                  <a:pt x="15014" y="13261"/>
                  <a:pt x="15559" y="13261"/>
                </a:cubicBezTo>
                <a:cubicBezTo>
                  <a:pt x="16013" y="13261"/>
                  <a:pt x="16468" y="13204"/>
                  <a:pt x="16907" y="13092"/>
                </a:cubicBezTo>
                <a:cubicBezTo>
                  <a:pt x="17750" y="12794"/>
                  <a:pt x="18444" y="11803"/>
                  <a:pt x="17824" y="10960"/>
                </a:cubicBezTo>
                <a:cubicBezTo>
                  <a:pt x="17527" y="10538"/>
                  <a:pt x="16982" y="10340"/>
                  <a:pt x="16511" y="10191"/>
                </a:cubicBezTo>
                <a:cubicBezTo>
                  <a:pt x="15990" y="10018"/>
                  <a:pt x="15420" y="9894"/>
                  <a:pt x="14874" y="9844"/>
                </a:cubicBezTo>
                <a:cubicBezTo>
                  <a:pt x="14708" y="9831"/>
                  <a:pt x="14542" y="9825"/>
                  <a:pt x="14376" y="9825"/>
                </a:cubicBezTo>
                <a:cubicBezTo>
                  <a:pt x="13923" y="9825"/>
                  <a:pt x="13469" y="9871"/>
                  <a:pt x="13015" y="9943"/>
                </a:cubicBezTo>
                <a:cubicBezTo>
                  <a:pt x="13784" y="9026"/>
                  <a:pt x="14602" y="8134"/>
                  <a:pt x="15445" y="7291"/>
                </a:cubicBezTo>
                <a:lnTo>
                  <a:pt x="15717" y="7018"/>
                </a:lnTo>
                <a:cubicBezTo>
                  <a:pt x="15841" y="7117"/>
                  <a:pt x="15965" y="7192"/>
                  <a:pt x="16089" y="7266"/>
                </a:cubicBezTo>
                <a:cubicBezTo>
                  <a:pt x="16907" y="7811"/>
                  <a:pt x="17824" y="8183"/>
                  <a:pt x="18791" y="8357"/>
                </a:cubicBezTo>
                <a:cubicBezTo>
                  <a:pt x="19126" y="8422"/>
                  <a:pt x="19503" y="8482"/>
                  <a:pt x="19876" y="8482"/>
                </a:cubicBezTo>
                <a:cubicBezTo>
                  <a:pt x="20358" y="8482"/>
                  <a:pt x="20832" y="8381"/>
                  <a:pt x="21196" y="8059"/>
                </a:cubicBezTo>
                <a:cubicBezTo>
                  <a:pt x="21741" y="7564"/>
                  <a:pt x="21741" y="6696"/>
                  <a:pt x="21146" y="6225"/>
                </a:cubicBezTo>
                <a:cubicBezTo>
                  <a:pt x="20303" y="5556"/>
                  <a:pt x="19064" y="5506"/>
                  <a:pt x="18048" y="5456"/>
                </a:cubicBezTo>
                <a:cubicBezTo>
                  <a:pt x="17824" y="5456"/>
                  <a:pt x="17626" y="5432"/>
                  <a:pt x="17403" y="5432"/>
                </a:cubicBezTo>
                <a:cubicBezTo>
                  <a:pt x="17750" y="5109"/>
                  <a:pt x="18072" y="4837"/>
                  <a:pt x="18419" y="4564"/>
                </a:cubicBezTo>
                <a:cubicBezTo>
                  <a:pt x="18503" y="4566"/>
                  <a:pt x="18587" y="4567"/>
                  <a:pt x="18672" y="4567"/>
                </a:cubicBezTo>
                <a:cubicBezTo>
                  <a:pt x="19845" y="4567"/>
                  <a:pt x="21122" y="4398"/>
                  <a:pt x="22163" y="3820"/>
                </a:cubicBezTo>
                <a:cubicBezTo>
                  <a:pt x="22981" y="3374"/>
                  <a:pt x="24121" y="1986"/>
                  <a:pt x="23328" y="1044"/>
                </a:cubicBezTo>
                <a:cubicBezTo>
                  <a:pt x="23054" y="725"/>
                  <a:pt x="22684" y="604"/>
                  <a:pt x="22288" y="604"/>
                </a:cubicBezTo>
                <a:cubicBezTo>
                  <a:pt x="21606" y="604"/>
                  <a:pt x="20848" y="963"/>
                  <a:pt x="20378" y="1292"/>
                </a:cubicBezTo>
                <a:cubicBezTo>
                  <a:pt x="19857" y="1664"/>
                  <a:pt x="19386" y="2110"/>
                  <a:pt x="18990" y="2606"/>
                </a:cubicBezTo>
                <a:cubicBezTo>
                  <a:pt x="18642" y="3052"/>
                  <a:pt x="18370" y="3548"/>
                  <a:pt x="18023" y="3994"/>
                </a:cubicBezTo>
                <a:cubicBezTo>
                  <a:pt x="17676" y="4390"/>
                  <a:pt x="17279" y="4713"/>
                  <a:pt x="16833" y="4985"/>
                </a:cubicBezTo>
                <a:lnTo>
                  <a:pt x="17403" y="3944"/>
                </a:lnTo>
                <a:cubicBezTo>
                  <a:pt x="17849" y="3126"/>
                  <a:pt x="18320" y="2283"/>
                  <a:pt x="18370" y="1366"/>
                </a:cubicBezTo>
                <a:cubicBezTo>
                  <a:pt x="18419" y="771"/>
                  <a:pt x="18196" y="52"/>
                  <a:pt x="17527" y="3"/>
                </a:cubicBezTo>
                <a:cubicBezTo>
                  <a:pt x="17503" y="1"/>
                  <a:pt x="17480" y="0"/>
                  <a:pt x="17456" y="0"/>
                </a:cubicBezTo>
                <a:close/>
              </a:path>
            </a:pathLst>
          </a:custGeom>
          <a:solidFill>
            <a:srgbClr val="D7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1702281" y="4076313"/>
            <a:ext cx="65935" cy="104250"/>
          </a:xfrm>
          <a:custGeom>
            <a:avLst/>
            <a:gdLst/>
            <a:ahLst/>
            <a:cxnLst/>
            <a:rect l="l" t="t" r="r" b="b"/>
            <a:pathLst>
              <a:path w="1686" h="4170" extrusionOk="0">
                <a:moveTo>
                  <a:pt x="793" y="0"/>
                </a:moveTo>
                <a:cubicBezTo>
                  <a:pt x="423" y="0"/>
                  <a:pt x="62" y="242"/>
                  <a:pt x="50" y="735"/>
                </a:cubicBezTo>
                <a:cubicBezTo>
                  <a:pt x="50" y="1701"/>
                  <a:pt x="0" y="2792"/>
                  <a:pt x="298" y="3734"/>
                </a:cubicBezTo>
                <a:cubicBezTo>
                  <a:pt x="385" y="4045"/>
                  <a:pt x="607" y="4170"/>
                  <a:pt x="839" y="4170"/>
                </a:cubicBezTo>
                <a:cubicBezTo>
                  <a:pt x="1198" y="4170"/>
                  <a:pt x="1582" y="3872"/>
                  <a:pt x="1537" y="3511"/>
                </a:cubicBezTo>
                <a:cubicBezTo>
                  <a:pt x="1661" y="2594"/>
                  <a:pt x="1686" y="1652"/>
                  <a:pt x="1587" y="735"/>
                </a:cubicBezTo>
                <a:cubicBezTo>
                  <a:pt x="1549" y="248"/>
                  <a:pt x="1167" y="0"/>
                  <a:pt x="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2816400" y="1266825"/>
            <a:ext cx="920003" cy="552527"/>
          </a:xfrm>
          <a:custGeom>
            <a:avLst/>
            <a:gdLst/>
            <a:ahLst/>
            <a:cxnLst/>
            <a:rect l="l" t="t" r="r" b="b"/>
            <a:pathLst>
              <a:path w="42761" h="25681" extrusionOk="0">
                <a:moveTo>
                  <a:pt x="29295" y="0"/>
                </a:moveTo>
                <a:cubicBezTo>
                  <a:pt x="26441" y="0"/>
                  <a:pt x="23585" y="1581"/>
                  <a:pt x="23244" y="5309"/>
                </a:cubicBezTo>
                <a:cubicBezTo>
                  <a:pt x="21598" y="2491"/>
                  <a:pt x="19134" y="1099"/>
                  <a:pt x="16964" y="1099"/>
                </a:cubicBezTo>
                <a:cubicBezTo>
                  <a:pt x="14103" y="1099"/>
                  <a:pt x="11755" y="3520"/>
                  <a:pt x="12473" y="8285"/>
                </a:cubicBezTo>
                <a:cubicBezTo>
                  <a:pt x="11258" y="6978"/>
                  <a:pt x="9909" y="6439"/>
                  <a:pt x="8642" y="6439"/>
                </a:cubicBezTo>
                <a:cubicBezTo>
                  <a:pt x="3699" y="6439"/>
                  <a:pt x="1" y="14645"/>
                  <a:pt x="10403" y="17503"/>
                </a:cubicBezTo>
                <a:lnTo>
                  <a:pt x="10370" y="17503"/>
                </a:lnTo>
                <a:cubicBezTo>
                  <a:pt x="8688" y="20415"/>
                  <a:pt x="10370" y="24167"/>
                  <a:pt x="13379" y="25234"/>
                </a:cubicBezTo>
                <a:cubicBezTo>
                  <a:pt x="14222" y="25542"/>
                  <a:pt x="15000" y="25680"/>
                  <a:pt x="15724" y="25680"/>
                </a:cubicBezTo>
                <a:cubicBezTo>
                  <a:pt x="18802" y="25680"/>
                  <a:pt x="20898" y="23187"/>
                  <a:pt x="22888" y="20673"/>
                </a:cubicBezTo>
                <a:cubicBezTo>
                  <a:pt x="24676" y="22830"/>
                  <a:pt x="27011" y="25186"/>
                  <a:pt x="29982" y="25186"/>
                </a:cubicBezTo>
                <a:cubicBezTo>
                  <a:pt x="30397" y="25186"/>
                  <a:pt x="30825" y="25139"/>
                  <a:pt x="31266" y="25040"/>
                </a:cubicBezTo>
                <a:cubicBezTo>
                  <a:pt x="35245" y="24005"/>
                  <a:pt x="35892" y="20932"/>
                  <a:pt x="36118" y="17503"/>
                </a:cubicBezTo>
                <a:cubicBezTo>
                  <a:pt x="36595" y="17617"/>
                  <a:pt x="37038" y="17670"/>
                  <a:pt x="37447" y="17670"/>
                </a:cubicBezTo>
                <a:cubicBezTo>
                  <a:pt x="42760" y="17670"/>
                  <a:pt x="42416" y="8792"/>
                  <a:pt x="36651" y="8792"/>
                </a:cubicBezTo>
                <a:cubicBezTo>
                  <a:pt x="35897" y="8792"/>
                  <a:pt x="35051" y="8944"/>
                  <a:pt x="34113" y="9287"/>
                </a:cubicBezTo>
                <a:cubicBezTo>
                  <a:pt x="34436" y="6311"/>
                  <a:pt x="35568" y="1945"/>
                  <a:pt x="32010" y="489"/>
                </a:cubicBezTo>
                <a:cubicBezTo>
                  <a:pt x="31164" y="170"/>
                  <a:pt x="30230" y="0"/>
                  <a:pt x="29295" y="0"/>
                </a:cubicBezTo>
                <a:close/>
              </a:path>
            </a:pathLst>
          </a:custGeom>
          <a:solidFill>
            <a:srgbClr val="AFE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0"/>
        <p:cNvGrpSpPr/>
        <p:nvPr/>
      </p:nvGrpSpPr>
      <p:grpSpPr>
        <a:xfrm>
          <a:off x="0" y="0"/>
          <a:ext cx="0" cy="0"/>
          <a:chOff x="0" y="0"/>
          <a:chExt cx="0" cy="0"/>
        </a:xfrm>
      </p:grpSpPr>
      <p:sp>
        <p:nvSpPr>
          <p:cNvPr id="2041" name="Google Shape;2041;p57"/>
          <p:cNvSpPr txBox="1">
            <a:spLocks noGrp="1"/>
          </p:cNvSpPr>
          <p:nvPr>
            <p:ph type="title"/>
          </p:nvPr>
        </p:nvSpPr>
        <p:spPr>
          <a:xfrm>
            <a:off x="2466150" y="1146700"/>
            <a:ext cx="4012200" cy="14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042" name="Google Shape;2042;p57"/>
          <p:cNvSpPr txBox="1">
            <a:spLocks noGrp="1"/>
          </p:cNvSpPr>
          <p:nvPr>
            <p:ph type="subTitle" idx="1"/>
          </p:nvPr>
        </p:nvSpPr>
        <p:spPr>
          <a:xfrm>
            <a:off x="2466150" y="2561825"/>
            <a:ext cx="2595000" cy="685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Do you have any questions? </a:t>
            </a:r>
            <a:r>
              <a:rPr lang="en" dirty="0">
                <a:solidFill>
                  <a:srgbClr val="783F04"/>
                </a:solidFill>
                <a:uFill>
                  <a:noFill/>
                </a:uFill>
                <a:hlinkClick r:id="rId3">
                  <a:extLst>
                    <a:ext uri="{A12FA001-AC4F-418D-AE19-62706E023703}">
                      <ahyp:hlinkClr xmlns:ahyp="http://schemas.microsoft.com/office/drawing/2018/hyperlinkcolor" val="tx"/>
                    </a:ext>
                  </a:extLst>
                </a:hlinkClick>
              </a:rPr>
              <a:t>addyouremail@freepik.com</a:t>
            </a:r>
            <a:r>
              <a:rPr lang="en" dirty="0">
                <a:solidFill>
                  <a:srgbClr val="783F04"/>
                </a:solidFill>
              </a:rPr>
              <a:t> </a:t>
            </a:r>
            <a:r>
              <a:rPr lang="en" dirty="0"/>
              <a:t>+91  620 421 838 yourcompany.com</a:t>
            </a:r>
            <a:endParaRPr dirty="0"/>
          </a:p>
        </p:txBody>
      </p:sp>
      <p:grpSp>
        <p:nvGrpSpPr>
          <p:cNvPr id="2043" name="Google Shape;2043;p57"/>
          <p:cNvGrpSpPr/>
          <p:nvPr/>
        </p:nvGrpSpPr>
        <p:grpSpPr>
          <a:xfrm>
            <a:off x="6812542" y="4233732"/>
            <a:ext cx="362920" cy="356865"/>
            <a:chOff x="2866317" y="3817357"/>
            <a:chExt cx="362920" cy="356865"/>
          </a:xfrm>
        </p:grpSpPr>
        <p:sp>
          <p:nvSpPr>
            <p:cNvPr id="2044" name="Google Shape;2044;p57"/>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C27B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A64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57"/>
          <p:cNvGrpSpPr/>
          <p:nvPr/>
        </p:nvGrpSpPr>
        <p:grpSpPr>
          <a:xfrm>
            <a:off x="7413375" y="4233732"/>
            <a:ext cx="362920" cy="356865"/>
            <a:chOff x="3314750" y="3817357"/>
            <a:chExt cx="362920" cy="356865"/>
          </a:xfrm>
        </p:grpSpPr>
        <p:sp>
          <p:nvSpPr>
            <p:cNvPr id="2048" name="Google Shape;2048;p57"/>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BF9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 name="Google Shape;2053;p57"/>
          <p:cNvGrpSpPr/>
          <p:nvPr/>
        </p:nvGrpSpPr>
        <p:grpSpPr>
          <a:xfrm>
            <a:off x="8014209" y="4233732"/>
            <a:ext cx="363314" cy="356576"/>
            <a:chOff x="3763184" y="3817357"/>
            <a:chExt cx="363314" cy="356576"/>
          </a:xfrm>
        </p:grpSpPr>
        <p:sp>
          <p:nvSpPr>
            <p:cNvPr id="2054" name="Google Shape;2054;p57"/>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9" name="Google Shape;629;p3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 Thiết kế mô hình</a:t>
            </a:r>
            <a:endParaRPr dirty="0"/>
          </a:p>
        </p:txBody>
      </p:sp>
      <p:sp>
        <p:nvSpPr>
          <p:cNvPr id="631" name="Google Shape;631;p39"/>
          <p:cNvSpPr/>
          <p:nvPr/>
        </p:nvSpPr>
        <p:spPr>
          <a:xfrm>
            <a:off x="7239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9"/>
          <p:cNvSpPr/>
          <p:nvPr/>
        </p:nvSpPr>
        <p:spPr>
          <a:xfrm flipH="1">
            <a:off x="71022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a:hlinkClick r:id="rId3" action="ppaction://hlinksldjump"/>
          </p:cNvPr>
          <p:cNvSpPr/>
          <p:nvPr/>
        </p:nvSpPr>
        <p:spPr>
          <a:xfrm rot="10800000">
            <a:off x="795828" y="4283956"/>
            <a:ext cx="142724" cy="216653"/>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chemeClr val="accent4"/>
          </a:solidFill>
          <a:ln w="9525" cap="flat" cmpd="sng">
            <a:solidFill>
              <a:srgbClr val="A64D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txBox="1"/>
          <p:nvPr/>
        </p:nvSpPr>
        <p:spPr>
          <a:xfrm flipH="1">
            <a:off x="7164228" y="4231646"/>
            <a:ext cx="10320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a:solidFill>
                  <a:schemeClr val="accent4"/>
                </a:solidFill>
                <a:latin typeface="Patrick Hand"/>
                <a:ea typeface="Patrick Hand"/>
                <a:cs typeface="Patrick Hand"/>
                <a:sym typeface="Patrick Hand"/>
              </a:rPr>
              <a:t>Back-end</a:t>
            </a:r>
            <a:endParaRPr sz="1800">
              <a:solidFill>
                <a:schemeClr val="accent4"/>
              </a:solidFill>
              <a:latin typeface="Patrick Hand"/>
              <a:ea typeface="Patrick Hand"/>
              <a:cs typeface="Patrick Hand"/>
              <a:sym typeface="Patrick Hand"/>
            </a:endParaRPr>
          </a:p>
        </p:txBody>
      </p:sp>
    </p:spTree>
    <p:extLst>
      <p:ext uri="{BB962C8B-B14F-4D97-AF65-F5344CB8AC3E}">
        <p14:creationId xmlns:p14="http://schemas.microsoft.com/office/powerpoint/2010/main" val="1693538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29"/>
        <p:cNvGrpSpPr/>
        <p:nvPr/>
      </p:nvGrpSpPr>
      <p:grpSpPr>
        <a:xfrm>
          <a:off x="0" y="0"/>
          <a:ext cx="0" cy="0"/>
          <a:chOff x="0" y="0"/>
          <a:chExt cx="0" cy="0"/>
        </a:xfrm>
      </p:grpSpPr>
      <p:sp>
        <p:nvSpPr>
          <p:cNvPr id="2130" name="Google Shape;2130;p5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131" name="Google Shape;2131;p59"/>
          <p:cNvSpPr txBox="1">
            <a:spLocks noGrp="1"/>
          </p:cNvSpPr>
          <p:nvPr>
            <p:ph type="body" idx="1"/>
          </p:nvPr>
        </p:nvSpPr>
        <p:spPr>
          <a:xfrm>
            <a:off x="723900" y="1152475"/>
            <a:ext cx="38064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A64D79"/>
                </a:solidFill>
                <a:latin typeface="Patrick Hand"/>
                <a:ea typeface="Patrick Hand"/>
                <a:cs typeface="Patrick Hand"/>
                <a:sym typeface="Patrick Hand"/>
              </a:rPr>
              <a:t>Vectors</a:t>
            </a:r>
            <a:endParaRPr sz="1800">
              <a:solidFill>
                <a:srgbClr val="A64D79"/>
              </a:solidFill>
              <a:latin typeface="Patrick Hand"/>
              <a:ea typeface="Patrick Hand"/>
              <a:cs typeface="Patrick Hand"/>
              <a:sym typeface="Patrick Hand"/>
            </a:endParaRPr>
          </a:p>
          <a:p>
            <a:pPr marL="457200" lvl="0" indent="-311150" algn="l" rtl="0">
              <a:spcBef>
                <a:spcPts val="1600"/>
              </a:spcBef>
              <a:spcAft>
                <a:spcPts val="0"/>
              </a:spcAft>
              <a:buSzPts val="1300"/>
              <a:buChar char="●"/>
            </a:pPr>
            <a:r>
              <a:rPr lang="en" sz="1300">
                <a:solidFill>
                  <a:srgbClr val="783F04"/>
                </a:solidFill>
                <a:uFill>
                  <a:noFill/>
                </a:uFill>
                <a:hlinkClick r:id="rId3">
                  <a:extLst>
                    <a:ext uri="{A12FA001-AC4F-418D-AE19-62706E023703}">
                      <ahyp:hlinkClr xmlns:ahyp="http://schemas.microsoft.com/office/drawing/2018/hyperlinkcolor" val="tx"/>
                    </a:ext>
                  </a:extLst>
                </a:hlinkClick>
              </a:rPr>
              <a:t>Flat italy map infographic </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4">
                  <a:extLst>
                    <a:ext uri="{A12FA001-AC4F-418D-AE19-62706E023703}">
                      <ahyp:hlinkClr xmlns:ahyp="http://schemas.microsoft.com/office/drawing/2018/hyperlinkcolor" val="tx"/>
                    </a:ext>
                  </a:extLst>
                </a:hlinkClick>
              </a:rPr>
              <a:t>Map of spain</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5">
                  <a:extLst>
                    <a:ext uri="{A12FA001-AC4F-418D-AE19-62706E023703}">
                      <ahyp:hlinkClr xmlns:ahyp="http://schemas.microsoft.com/office/drawing/2018/hyperlinkcolor" val="tx"/>
                    </a:ext>
                  </a:extLst>
                </a:hlinkClick>
              </a:rPr>
              <a:t>Us map vector </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6">
                  <a:extLst>
                    <a:ext uri="{A12FA001-AC4F-418D-AE19-62706E023703}">
                      <ahyp:hlinkClr xmlns:ahyp="http://schemas.microsoft.com/office/drawing/2018/hyperlinkcolor" val="tx"/>
                    </a:ext>
                  </a:extLst>
                </a:hlinkClick>
              </a:rPr>
              <a:t>Flat america map infographic </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7">
                  <a:extLst>
                    <a:ext uri="{A12FA001-AC4F-418D-AE19-62706E023703}">
                      <ahyp:hlinkClr xmlns:ahyp="http://schemas.microsoft.com/office/drawing/2018/hyperlinkcolor" val="tx"/>
                    </a:ext>
                  </a:extLst>
                </a:hlinkClick>
              </a:rPr>
              <a:t>Colorful world monuments background </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8">
                  <a:extLst>
                    <a:ext uri="{A12FA001-AC4F-418D-AE19-62706E023703}">
                      <ahyp:hlinkClr xmlns:ahyp="http://schemas.microsoft.com/office/drawing/2018/hyperlinkcolor" val="tx"/>
                    </a:ext>
                  </a:extLst>
                </a:hlinkClick>
              </a:rPr>
              <a:t>Multicolor flat european map separated by countries </a:t>
            </a:r>
            <a:endParaRPr sz="1300">
              <a:solidFill>
                <a:srgbClr val="783F04"/>
              </a:solidFill>
            </a:endParaRPr>
          </a:p>
          <a:p>
            <a:pPr marL="457200" lvl="0" indent="-311150" algn="l" rtl="0">
              <a:spcBef>
                <a:spcPts val="0"/>
              </a:spcBef>
              <a:spcAft>
                <a:spcPts val="0"/>
              </a:spcAft>
              <a:buSzPts val="1300"/>
              <a:buChar char="●"/>
            </a:pPr>
            <a:r>
              <a:rPr lang="en" sz="1300">
                <a:solidFill>
                  <a:srgbClr val="783F04"/>
                </a:solidFill>
                <a:uFill>
                  <a:noFill/>
                </a:uFill>
                <a:hlinkClick r:id="rId9">
                  <a:extLst>
                    <a:ext uri="{A12FA001-AC4F-418D-AE19-62706E023703}">
                      <ahyp:hlinkClr xmlns:ahyp="http://schemas.microsoft.com/office/drawing/2018/hyperlinkcolor" val="tx"/>
                    </a:ext>
                  </a:extLst>
                </a:hlinkClick>
              </a:rPr>
              <a:t>World humanitarian day </a:t>
            </a:r>
            <a:endParaRPr sz="1300">
              <a:solidFill>
                <a:srgbClr val="783F04"/>
              </a:solidFill>
            </a:endParaRPr>
          </a:p>
        </p:txBody>
      </p:sp>
      <p:sp>
        <p:nvSpPr>
          <p:cNvPr id="2132" name="Google Shape;2132;p59"/>
          <p:cNvSpPr txBox="1">
            <a:spLocks noGrp="1"/>
          </p:cNvSpPr>
          <p:nvPr>
            <p:ph type="body" idx="2"/>
          </p:nvPr>
        </p:nvSpPr>
        <p:spPr>
          <a:xfrm>
            <a:off x="4613703" y="1152475"/>
            <a:ext cx="3806400" cy="34164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solidFill>
                  <a:srgbClr val="783F04"/>
                </a:solidFill>
                <a:uFill>
                  <a:noFill/>
                </a:uFill>
                <a:hlinkClick r:id="rId10">
                  <a:extLst>
                    <a:ext uri="{A12FA001-AC4F-418D-AE19-62706E023703}">
                      <ahyp:hlinkClr xmlns:ahyp="http://schemas.microsoft.com/office/drawing/2018/hyperlinkcolor" val="tx"/>
                    </a:ext>
                  </a:extLst>
                </a:hlinkClick>
              </a:rPr>
              <a:t>Flat urban landscape</a:t>
            </a:r>
            <a:endParaRPr>
              <a:solidFill>
                <a:srgbClr val="783F04"/>
              </a:solidFill>
            </a:endParaRPr>
          </a:p>
          <a:p>
            <a:pPr marL="457200" lvl="0" indent="-311150" algn="l" rtl="0">
              <a:spcBef>
                <a:spcPts val="0"/>
              </a:spcBef>
              <a:spcAft>
                <a:spcPts val="0"/>
              </a:spcAft>
              <a:buSzPts val="1300"/>
              <a:buChar char="●"/>
            </a:pPr>
            <a:r>
              <a:rPr lang="en">
                <a:solidFill>
                  <a:srgbClr val="783F04"/>
                </a:solidFill>
                <a:uFill>
                  <a:noFill/>
                </a:uFill>
                <a:hlinkClick r:id="rId11">
                  <a:extLst>
                    <a:ext uri="{A12FA001-AC4F-418D-AE19-62706E023703}">
                      <ahyp:hlinkClr xmlns:ahyp="http://schemas.microsoft.com/office/drawing/2018/hyperlinkcolor" val="tx"/>
                    </a:ext>
                  </a:extLst>
                </a:hlinkClick>
              </a:rPr>
              <a:t>Diploma template with theme for child</a:t>
            </a:r>
            <a:endParaRPr>
              <a:solidFill>
                <a:srgbClr val="783F04"/>
              </a:solidFill>
            </a:endParaRPr>
          </a:p>
          <a:p>
            <a:pPr marL="457200" lvl="0" indent="-311150" algn="l" rtl="0">
              <a:spcBef>
                <a:spcPts val="0"/>
              </a:spcBef>
              <a:spcAft>
                <a:spcPts val="0"/>
              </a:spcAft>
              <a:buSzPts val="1300"/>
              <a:buChar char="●"/>
            </a:pPr>
            <a:r>
              <a:rPr lang="en">
                <a:solidFill>
                  <a:srgbClr val="783F04"/>
                </a:solidFill>
                <a:uFill>
                  <a:noFill/>
                </a:uFill>
                <a:hlinkClick r:id="rId12">
                  <a:extLst>
                    <a:ext uri="{A12FA001-AC4F-418D-AE19-62706E023703}">
                      <ahyp:hlinkClr xmlns:ahyp="http://schemas.microsoft.com/office/drawing/2018/hyperlinkcolor" val="tx"/>
                    </a:ext>
                  </a:extLst>
                </a:hlinkClick>
              </a:rPr>
              <a:t>Colored world map Free Vector</a:t>
            </a:r>
            <a:endParaRPr>
              <a:solidFill>
                <a:srgbClr val="783F04"/>
              </a:solidFill>
            </a:endParaRPr>
          </a:p>
          <a:p>
            <a:pPr marL="457200" lvl="0" indent="-311150" algn="l" rtl="0">
              <a:spcBef>
                <a:spcPts val="0"/>
              </a:spcBef>
              <a:spcAft>
                <a:spcPts val="0"/>
              </a:spcAft>
              <a:buSzPts val="1300"/>
              <a:buChar char="●"/>
            </a:pPr>
            <a:r>
              <a:rPr lang="en">
                <a:solidFill>
                  <a:srgbClr val="783F04"/>
                </a:solidFill>
                <a:uFill>
                  <a:noFill/>
                </a:uFill>
                <a:hlinkClick r:id="rId13">
                  <a:extLst>
                    <a:ext uri="{A12FA001-AC4F-418D-AE19-62706E023703}">
                      <ahyp:hlinkClr xmlns:ahyp="http://schemas.microsoft.com/office/drawing/2018/hyperlinkcolor" val="tx"/>
                    </a:ext>
                  </a:extLst>
                </a:hlinkClick>
              </a:rPr>
              <a:t>Map of china in tones of red</a:t>
            </a:r>
            <a:endParaRPr>
              <a:solidFill>
                <a:srgbClr val="783F04"/>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38"/>
          <p:cNvSpPr/>
          <p:nvPr/>
        </p:nvSpPr>
        <p:spPr>
          <a:xfrm>
            <a:off x="5324438" y="2257425"/>
            <a:ext cx="1800300" cy="564600"/>
          </a:xfrm>
          <a:prstGeom prst="roundRect">
            <a:avLst>
              <a:gd name="adj" fmla="val 50000"/>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8"/>
          <p:cNvSpPr/>
          <p:nvPr/>
        </p:nvSpPr>
        <p:spPr>
          <a:xfrm>
            <a:off x="2028813" y="2257425"/>
            <a:ext cx="1800300" cy="564600"/>
          </a:xfrm>
          <a:prstGeom prst="roundRect">
            <a:avLst>
              <a:gd name="adj" fmla="val 50000"/>
            </a:avLst>
          </a:prstGeom>
          <a:solidFill>
            <a:schemeClr val="accent4"/>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8"/>
          <p:cNvSpPr txBox="1">
            <a:spLocks noGrp="1"/>
          </p:cNvSpPr>
          <p:nvPr>
            <p:ph type="title"/>
          </p:nvPr>
        </p:nvSpPr>
        <p:spPr>
          <a:xfrm>
            <a:off x="723900" y="1026050"/>
            <a:ext cx="7696200" cy="564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Choose an option!</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35"/>
          <p:cNvSpPr txBox="1">
            <a:spLocks noGrp="1"/>
          </p:cNvSpPr>
          <p:nvPr>
            <p:ph type="ctrTitle"/>
          </p:nvPr>
        </p:nvSpPr>
        <p:spPr>
          <a:xfrm>
            <a:off x="1549500" y="1009800"/>
            <a:ext cx="60450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App E-commercial</a:t>
            </a:r>
            <a:br>
              <a:rPr lang="en" dirty="0"/>
            </a:br>
            <a:r>
              <a:rPr lang="en" dirty="0"/>
              <a:t>Greeny App</a:t>
            </a:r>
            <a:endParaRPr dirty="0">
              <a:solidFill>
                <a:srgbClr val="A64D79"/>
              </a:solidFill>
              <a:latin typeface="Patrick Hand"/>
              <a:ea typeface="Patrick Hand"/>
              <a:cs typeface="Patrick Hand"/>
              <a:sym typeface="Patrick Hand"/>
            </a:endParaRPr>
          </a:p>
        </p:txBody>
      </p:sp>
      <p:sp>
        <p:nvSpPr>
          <p:cNvPr id="593" name="Google Shape;593;p35"/>
          <p:cNvSpPr txBox="1">
            <a:spLocks noGrp="1"/>
          </p:cNvSpPr>
          <p:nvPr>
            <p:ph type="subTitle" idx="1"/>
          </p:nvPr>
        </p:nvSpPr>
        <p:spPr>
          <a:xfrm>
            <a:off x="2276550" y="2986525"/>
            <a:ext cx="45909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Ứ</a:t>
            </a:r>
            <a:r>
              <a:rPr lang="en" sz="1800" dirty="0"/>
              <a:t>ng dụng mua sắm rau củ quả sạch</a:t>
            </a:r>
            <a:endParaRPr sz="1800" dirty="0">
              <a:solidFill>
                <a:srgbClr val="783F04"/>
              </a:solidFill>
              <a:latin typeface="Arimo"/>
              <a:ea typeface="Arimo"/>
              <a:cs typeface="Arimo"/>
              <a:sym typeface="Arim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sp>
        <p:nvSpPr>
          <p:cNvPr id="598" name="Google Shape;598;p36"/>
          <p:cNvSpPr txBox="1">
            <a:spLocks noGrp="1"/>
          </p:cNvSpPr>
          <p:nvPr>
            <p:ph type="title"/>
          </p:nvPr>
        </p:nvSpPr>
        <p:spPr>
          <a:xfrm>
            <a:off x="723900" y="689204"/>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Nội dung:</a:t>
            </a:r>
            <a:endParaRPr dirty="0"/>
          </a:p>
        </p:txBody>
      </p:sp>
      <p:sp>
        <p:nvSpPr>
          <p:cNvPr id="3" name="Text Placeholder 2">
            <a:extLst>
              <a:ext uri="{FF2B5EF4-FFF2-40B4-BE49-F238E27FC236}">
                <a16:creationId xmlns:a16="http://schemas.microsoft.com/office/drawing/2014/main" id="{012961B6-E602-4489-AA41-C6C13479088C}"/>
              </a:ext>
            </a:extLst>
          </p:cNvPr>
          <p:cNvSpPr>
            <a:spLocks noGrp="1"/>
          </p:cNvSpPr>
          <p:nvPr>
            <p:ph type="body" idx="1"/>
          </p:nvPr>
        </p:nvSpPr>
        <p:spPr>
          <a:xfrm>
            <a:off x="723900" y="1329070"/>
            <a:ext cx="7696200" cy="2700669"/>
          </a:xfrm>
        </p:spPr>
        <p:txBody>
          <a:bodyPr/>
          <a:lstStyle/>
          <a:p>
            <a:pPr>
              <a:lnSpc>
                <a:spcPct val="150000"/>
              </a:lnSpc>
            </a:pPr>
            <a:r>
              <a:rPr lang="en-US" sz="1800"/>
              <a:t>Giới thiệu</a:t>
            </a:r>
          </a:p>
          <a:p>
            <a:pPr>
              <a:lnSpc>
                <a:spcPct val="150000"/>
              </a:lnSpc>
            </a:pPr>
            <a:r>
              <a:rPr lang="en-US" sz="1800"/>
              <a:t>Thiết kế</a:t>
            </a:r>
            <a:endParaRPr lang="en-US" sz="1800" dirty="0"/>
          </a:p>
          <a:p>
            <a:pPr>
              <a:lnSpc>
                <a:spcPct val="150000"/>
              </a:lnSpc>
            </a:pPr>
            <a:r>
              <a:rPr lang="en-US" sz="1800"/>
              <a:t>Giao diện và chức năng</a:t>
            </a:r>
          </a:p>
          <a:p>
            <a:pPr>
              <a:lnSpc>
                <a:spcPct val="150000"/>
              </a:lnSpc>
            </a:pPr>
            <a:r>
              <a:rPr lang="en-US" sz="1800"/>
              <a:t>Triển khai phần mềm</a:t>
            </a:r>
          </a:p>
        </p:txBody>
      </p:sp>
    </p:spTree>
    <p:extLst>
      <p:ext uri="{BB962C8B-B14F-4D97-AF65-F5344CB8AC3E}">
        <p14:creationId xmlns:p14="http://schemas.microsoft.com/office/powerpoint/2010/main" val="38993346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42"/>
          <p:cNvSpPr/>
          <p:nvPr/>
        </p:nvSpPr>
        <p:spPr>
          <a:xfrm>
            <a:off x="6000744" y="1562100"/>
            <a:ext cx="1319700" cy="545400"/>
          </a:xfrm>
          <a:prstGeom prst="roundRect">
            <a:avLst>
              <a:gd name="adj"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sp>
        <p:nvSpPr>
          <p:cNvPr id="669" name="Google Shape;669;p42"/>
          <p:cNvSpPr txBox="1">
            <a:spLocks noGrp="1"/>
          </p:cNvSpPr>
          <p:nvPr>
            <p:ph type="title"/>
          </p:nvPr>
        </p:nvSpPr>
        <p:spPr>
          <a:xfrm>
            <a:off x="723900" y="445025"/>
            <a:ext cx="76962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Cities matching</a:t>
            </a:r>
            <a:endParaRPr/>
          </a:p>
        </p:txBody>
      </p:sp>
      <p:sp>
        <p:nvSpPr>
          <p:cNvPr id="670" name="Google Shape;670;p42"/>
          <p:cNvSpPr txBox="1">
            <a:spLocks noGrp="1"/>
          </p:cNvSpPr>
          <p:nvPr>
            <p:ph type="title" idx="2"/>
          </p:nvPr>
        </p:nvSpPr>
        <p:spPr>
          <a:xfrm>
            <a:off x="1703750" y="1562100"/>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Spain</a:t>
            </a:r>
            <a:endParaRPr/>
          </a:p>
        </p:txBody>
      </p:sp>
      <p:sp>
        <p:nvSpPr>
          <p:cNvPr id="671" name="Google Shape;671;p42"/>
          <p:cNvSpPr/>
          <p:nvPr/>
        </p:nvSpPr>
        <p:spPr>
          <a:xfrm>
            <a:off x="1823633" y="1562100"/>
            <a:ext cx="1319700" cy="545400"/>
          </a:xfrm>
          <a:prstGeom prst="roundRect">
            <a:avLst>
              <a:gd name="adj" fmla="val 50000"/>
            </a:avLst>
          </a:prstGeom>
          <a:noFill/>
          <a:ln w="19050" cap="flat" cmpd="sng">
            <a:solidFill>
              <a:srgbClr val="CAD26A"/>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sp>
        <p:nvSpPr>
          <p:cNvPr id="672" name="Google Shape;672;p42"/>
          <p:cNvSpPr txBox="1">
            <a:spLocks noGrp="1"/>
          </p:cNvSpPr>
          <p:nvPr>
            <p:ph type="title" idx="3"/>
          </p:nvPr>
        </p:nvSpPr>
        <p:spPr>
          <a:xfrm>
            <a:off x="1703750" y="2565481"/>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Canada</a:t>
            </a:r>
            <a:endParaRPr/>
          </a:p>
        </p:txBody>
      </p:sp>
      <p:sp>
        <p:nvSpPr>
          <p:cNvPr id="673" name="Google Shape;673;p42"/>
          <p:cNvSpPr txBox="1">
            <a:spLocks noGrp="1"/>
          </p:cNvSpPr>
          <p:nvPr>
            <p:ph type="title" idx="4"/>
          </p:nvPr>
        </p:nvSpPr>
        <p:spPr>
          <a:xfrm>
            <a:off x="1703750" y="3568862"/>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Egypt</a:t>
            </a:r>
            <a:endParaRPr/>
          </a:p>
        </p:txBody>
      </p:sp>
      <p:sp>
        <p:nvSpPr>
          <p:cNvPr id="674" name="Google Shape;674;p42"/>
          <p:cNvSpPr txBox="1">
            <a:spLocks noGrp="1"/>
          </p:cNvSpPr>
          <p:nvPr>
            <p:ph type="title" idx="5"/>
          </p:nvPr>
        </p:nvSpPr>
        <p:spPr>
          <a:xfrm>
            <a:off x="5880861" y="1562100"/>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Ottawa</a:t>
            </a:r>
            <a:endParaRPr/>
          </a:p>
        </p:txBody>
      </p:sp>
      <p:sp>
        <p:nvSpPr>
          <p:cNvPr id="675" name="Google Shape;675;p42"/>
          <p:cNvSpPr txBox="1">
            <a:spLocks noGrp="1"/>
          </p:cNvSpPr>
          <p:nvPr>
            <p:ph type="title" idx="6"/>
          </p:nvPr>
        </p:nvSpPr>
        <p:spPr>
          <a:xfrm>
            <a:off x="5880861" y="2565481"/>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Madrid</a:t>
            </a:r>
            <a:endParaRPr/>
          </a:p>
        </p:txBody>
      </p:sp>
      <p:sp>
        <p:nvSpPr>
          <p:cNvPr id="676" name="Google Shape;676;p42"/>
          <p:cNvSpPr txBox="1">
            <a:spLocks noGrp="1"/>
          </p:cNvSpPr>
          <p:nvPr>
            <p:ph type="title" idx="7"/>
          </p:nvPr>
        </p:nvSpPr>
        <p:spPr>
          <a:xfrm>
            <a:off x="5880861" y="3568862"/>
            <a:ext cx="15594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Cairo</a:t>
            </a:r>
            <a:endParaRPr/>
          </a:p>
        </p:txBody>
      </p:sp>
      <p:sp>
        <p:nvSpPr>
          <p:cNvPr id="677" name="Google Shape;677;p42"/>
          <p:cNvSpPr/>
          <p:nvPr/>
        </p:nvSpPr>
        <p:spPr>
          <a:xfrm>
            <a:off x="1823633" y="2565481"/>
            <a:ext cx="1319700" cy="54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sp>
        <p:nvSpPr>
          <p:cNvPr id="678" name="Google Shape;678;p42"/>
          <p:cNvSpPr/>
          <p:nvPr/>
        </p:nvSpPr>
        <p:spPr>
          <a:xfrm>
            <a:off x="1823633" y="3568862"/>
            <a:ext cx="1319700" cy="545400"/>
          </a:xfrm>
          <a:prstGeom prst="roundRect">
            <a:avLst>
              <a:gd name="adj" fmla="val 50000"/>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sp>
        <p:nvSpPr>
          <p:cNvPr id="679" name="Google Shape;679;p42"/>
          <p:cNvSpPr/>
          <p:nvPr/>
        </p:nvSpPr>
        <p:spPr>
          <a:xfrm>
            <a:off x="6000744" y="3568862"/>
            <a:ext cx="1319700" cy="545400"/>
          </a:xfrm>
          <a:prstGeom prst="roundRect">
            <a:avLst>
              <a:gd name="adj" fmla="val 50000"/>
            </a:avLst>
          </a:prstGeom>
          <a:no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sp>
        <p:nvSpPr>
          <p:cNvPr id="680" name="Google Shape;680;p42"/>
          <p:cNvSpPr/>
          <p:nvPr/>
        </p:nvSpPr>
        <p:spPr>
          <a:xfrm>
            <a:off x="6000744" y="2565481"/>
            <a:ext cx="1319700" cy="545400"/>
          </a:xfrm>
          <a:prstGeom prst="roundRect">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000"/>
          </a:p>
        </p:txBody>
      </p:sp>
      <p:cxnSp>
        <p:nvCxnSpPr>
          <p:cNvPr id="681" name="Google Shape;681;p42"/>
          <p:cNvCxnSpPr>
            <a:stCxn id="670" idx="3"/>
            <a:endCxn id="675" idx="1"/>
          </p:cNvCxnSpPr>
          <p:nvPr/>
        </p:nvCxnSpPr>
        <p:spPr>
          <a:xfrm>
            <a:off x="3263150" y="1834800"/>
            <a:ext cx="2617800" cy="1003500"/>
          </a:xfrm>
          <a:prstGeom prst="curvedConnector3">
            <a:avLst>
              <a:gd name="adj1" fmla="val 49998"/>
            </a:avLst>
          </a:prstGeom>
          <a:noFill/>
          <a:ln w="9525" cap="flat" cmpd="sng">
            <a:solidFill>
              <a:srgbClr val="A64D79"/>
            </a:solidFill>
            <a:prstDash val="dash"/>
            <a:round/>
            <a:headEnd type="none" w="med" len="med"/>
            <a:tailEnd type="oval" w="med" len="med"/>
          </a:ln>
        </p:spPr>
      </p:cxnSp>
      <p:cxnSp>
        <p:nvCxnSpPr>
          <p:cNvPr id="682" name="Google Shape;682;p42"/>
          <p:cNvCxnSpPr>
            <a:stCxn id="677" idx="3"/>
          </p:cNvCxnSpPr>
          <p:nvPr/>
        </p:nvCxnSpPr>
        <p:spPr>
          <a:xfrm>
            <a:off x="3143333" y="2838181"/>
            <a:ext cx="248400" cy="0"/>
          </a:xfrm>
          <a:prstGeom prst="straightConnector1">
            <a:avLst/>
          </a:prstGeom>
          <a:noFill/>
          <a:ln w="9525" cap="flat" cmpd="sng">
            <a:solidFill>
              <a:srgbClr val="A64D79"/>
            </a:solidFill>
            <a:prstDash val="dash"/>
            <a:round/>
            <a:headEnd type="none" w="med" len="med"/>
            <a:tailEnd type="oval" w="med" len="med"/>
          </a:ln>
        </p:spPr>
      </p:cxnSp>
      <p:cxnSp>
        <p:nvCxnSpPr>
          <p:cNvPr id="683" name="Google Shape;683;p42"/>
          <p:cNvCxnSpPr>
            <a:stCxn id="678" idx="3"/>
          </p:cNvCxnSpPr>
          <p:nvPr/>
        </p:nvCxnSpPr>
        <p:spPr>
          <a:xfrm>
            <a:off x="3143333" y="3841562"/>
            <a:ext cx="232200" cy="0"/>
          </a:xfrm>
          <a:prstGeom prst="straightConnector1">
            <a:avLst/>
          </a:prstGeom>
          <a:noFill/>
          <a:ln w="9525" cap="flat" cmpd="sng">
            <a:solidFill>
              <a:srgbClr val="A64D79"/>
            </a:solidFill>
            <a:prstDash val="dash"/>
            <a:round/>
            <a:headEnd type="none" w="med" len="med"/>
            <a:tailEnd type="oval"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36"/>
        <p:cNvGrpSpPr/>
        <p:nvPr/>
      </p:nvGrpSpPr>
      <p:grpSpPr>
        <a:xfrm>
          <a:off x="0" y="0"/>
          <a:ext cx="0" cy="0"/>
          <a:chOff x="0" y="0"/>
          <a:chExt cx="0" cy="0"/>
        </a:xfrm>
      </p:grpSpPr>
      <p:sp>
        <p:nvSpPr>
          <p:cNvPr id="2137" name="Google Shape;2137;p6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138" name="Google Shape;2138;p60"/>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139" name="Google Shape;2139;p60"/>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43"/>
        <p:cNvGrpSpPr/>
        <p:nvPr/>
      </p:nvGrpSpPr>
      <p:grpSpPr>
        <a:xfrm>
          <a:off x="0" y="0"/>
          <a:ext cx="0" cy="0"/>
          <a:chOff x="0" y="0"/>
          <a:chExt cx="0" cy="0"/>
        </a:xfrm>
      </p:grpSpPr>
      <p:sp>
        <p:nvSpPr>
          <p:cNvPr id="2144" name="Google Shape;2144;p61"/>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145" name="Google Shape;2145;p61"/>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146" name="Google Shape;2146;p61"/>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Patrick Hand</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https://fonts.google.com/specimen/Patrick+Hand</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Arimo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https://fonts.google.com/specimen/Arimo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147" name="Google Shape;2147;p61"/>
          <p:cNvSpPr/>
          <p:nvPr/>
        </p:nvSpPr>
        <p:spPr>
          <a:xfrm>
            <a:off x="4690863" y="3498875"/>
            <a:ext cx="791400" cy="754200"/>
          </a:xfrm>
          <a:prstGeom prst="roundRect">
            <a:avLst>
              <a:gd name="adj" fmla="val 16667"/>
            </a:avLst>
          </a:prstGeom>
          <a:solidFill>
            <a:srgbClr val="DF6E8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1"/>
          <p:cNvSpPr/>
          <p:nvPr/>
        </p:nvSpPr>
        <p:spPr>
          <a:xfrm>
            <a:off x="1603482" y="3498875"/>
            <a:ext cx="791400" cy="754200"/>
          </a:xfrm>
          <a:prstGeom prst="roundRect">
            <a:avLst>
              <a:gd name="adj" fmla="val 16667"/>
            </a:avLst>
          </a:prstGeom>
          <a:solidFill>
            <a:srgbClr val="AFE0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p:nvPr/>
        </p:nvSpPr>
        <p:spPr>
          <a:xfrm>
            <a:off x="5719977" y="3498875"/>
            <a:ext cx="791400" cy="754200"/>
          </a:xfrm>
          <a:prstGeom prst="roundRect">
            <a:avLst>
              <a:gd name="adj" fmla="val 16667"/>
            </a:avLst>
          </a:prstGeom>
          <a:solidFill>
            <a:srgbClr val="A64D7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1"/>
          <p:cNvSpPr/>
          <p:nvPr/>
        </p:nvSpPr>
        <p:spPr>
          <a:xfrm>
            <a:off x="2632613" y="3498875"/>
            <a:ext cx="791400" cy="754200"/>
          </a:xfrm>
          <a:prstGeom prst="roundRect">
            <a:avLst>
              <a:gd name="adj" fmla="val 16667"/>
            </a:avLst>
          </a:prstGeom>
          <a:solidFill>
            <a:srgbClr val="F7C0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1"/>
          <p:cNvSpPr txBox="1"/>
          <p:nvPr/>
        </p:nvSpPr>
        <p:spPr>
          <a:xfrm>
            <a:off x="46908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#df6e82</a:t>
            </a:r>
            <a:endParaRPr sz="1000">
              <a:solidFill>
                <a:srgbClr val="FFFFFF"/>
              </a:solidFill>
            </a:endParaRPr>
          </a:p>
        </p:txBody>
      </p:sp>
      <p:sp>
        <p:nvSpPr>
          <p:cNvPr id="2152" name="Google Shape;2152;p61"/>
          <p:cNvSpPr txBox="1"/>
          <p:nvPr/>
        </p:nvSpPr>
        <p:spPr>
          <a:xfrm>
            <a:off x="16034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#afe0dd</a:t>
            </a:r>
            <a:endParaRPr sz="1000">
              <a:solidFill>
                <a:srgbClr val="FFFFFF"/>
              </a:solidFill>
            </a:endParaRPr>
          </a:p>
        </p:txBody>
      </p:sp>
      <p:sp>
        <p:nvSpPr>
          <p:cNvPr id="2153" name="Google Shape;2153;p61"/>
          <p:cNvSpPr txBox="1"/>
          <p:nvPr/>
        </p:nvSpPr>
        <p:spPr>
          <a:xfrm>
            <a:off x="57199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#a64d79</a:t>
            </a:r>
            <a:endParaRPr sz="1000">
              <a:solidFill>
                <a:srgbClr val="FFFFFF"/>
              </a:solidFill>
            </a:endParaRPr>
          </a:p>
        </p:txBody>
      </p:sp>
      <p:sp>
        <p:nvSpPr>
          <p:cNvPr id="2154" name="Google Shape;2154;p61"/>
          <p:cNvSpPr txBox="1"/>
          <p:nvPr/>
        </p:nvSpPr>
        <p:spPr>
          <a:xfrm>
            <a:off x="26326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#f7c069</a:t>
            </a:r>
            <a:endParaRPr sz="1000">
              <a:solidFill>
                <a:srgbClr val="FFFFFF"/>
              </a:solidFill>
            </a:endParaRPr>
          </a:p>
        </p:txBody>
      </p:sp>
      <p:sp>
        <p:nvSpPr>
          <p:cNvPr id="2155" name="Google Shape;2155;p61"/>
          <p:cNvSpPr/>
          <p:nvPr/>
        </p:nvSpPr>
        <p:spPr>
          <a:xfrm>
            <a:off x="3661732" y="3498875"/>
            <a:ext cx="791400" cy="754200"/>
          </a:xfrm>
          <a:prstGeom prst="roundRect">
            <a:avLst>
              <a:gd name="adj" fmla="val 16667"/>
            </a:avLst>
          </a:prstGeom>
          <a:solidFill>
            <a:srgbClr val="F8927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6749102" y="3498875"/>
            <a:ext cx="791400" cy="754200"/>
          </a:xfrm>
          <a:prstGeom prst="roundRect">
            <a:avLst>
              <a:gd name="adj" fmla="val 16667"/>
            </a:avLst>
          </a:prstGeom>
          <a:solidFill>
            <a:srgbClr val="741B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txBox="1"/>
          <p:nvPr/>
        </p:nvSpPr>
        <p:spPr>
          <a:xfrm>
            <a:off x="36617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#f8927e</a:t>
            </a:r>
            <a:endParaRPr sz="1000">
              <a:solidFill>
                <a:srgbClr val="FFFFFF"/>
              </a:solidFill>
            </a:endParaRPr>
          </a:p>
        </p:txBody>
      </p:sp>
      <p:sp>
        <p:nvSpPr>
          <p:cNvPr id="2158" name="Google Shape;2158;p61"/>
          <p:cNvSpPr txBox="1"/>
          <p:nvPr/>
        </p:nvSpPr>
        <p:spPr>
          <a:xfrm>
            <a:off x="67491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#741b47</a:t>
            </a:r>
            <a:endParaRPr sz="1000">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62"/>
        <p:cNvGrpSpPr/>
        <p:nvPr/>
      </p:nvGrpSpPr>
      <p:grpSpPr>
        <a:xfrm>
          <a:off x="0" y="0"/>
          <a:ext cx="0" cy="0"/>
          <a:chOff x="0" y="0"/>
          <a:chExt cx="0" cy="0"/>
        </a:xfrm>
      </p:grpSpPr>
      <p:sp>
        <p:nvSpPr>
          <p:cNvPr id="2163" name="Google Shape;2163;p62"/>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2164" name="Google Shape;2164;p62"/>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2165" name="Google Shape;2165;p62"/>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166" name="Google Shape;2166;p62"/>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167" name="Google Shape;2167;p62"/>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168" name="Google Shape;2168;p62"/>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169" name="Google Shape;2169;p62"/>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170" name="Google Shape;2170;p62"/>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171" name="Google Shape;2171;p62"/>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172" name="Google Shape;2172;p62"/>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173" name="Google Shape;2173;p62"/>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174" name="Google Shape;2174;p62"/>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8"/>
        <p:cNvGrpSpPr/>
        <p:nvPr/>
      </p:nvGrpSpPr>
      <p:grpSpPr>
        <a:xfrm>
          <a:off x="0" y="0"/>
          <a:ext cx="0" cy="0"/>
          <a:chOff x="0" y="0"/>
          <a:chExt cx="0" cy="0"/>
        </a:xfrm>
      </p:grpSpPr>
      <p:sp>
        <p:nvSpPr>
          <p:cNvPr id="2179" name="Google Shape;2179;p63"/>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180" name="Google Shape;2180;p63"/>
          <p:cNvGrpSpPr/>
          <p:nvPr/>
        </p:nvGrpSpPr>
        <p:grpSpPr>
          <a:xfrm>
            <a:off x="5156078" y="3085736"/>
            <a:ext cx="474294" cy="551291"/>
            <a:chOff x="4727025" y="1332775"/>
            <a:chExt cx="59900" cy="69625"/>
          </a:xfrm>
        </p:grpSpPr>
        <p:sp>
          <p:nvSpPr>
            <p:cNvPr id="2181" name="Google Shape;2181;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3" name="Google Shape;2183;p63"/>
          <p:cNvGrpSpPr/>
          <p:nvPr/>
        </p:nvGrpSpPr>
        <p:grpSpPr>
          <a:xfrm>
            <a:off x="5769734" y="2314340"/>
            <a:ext cx="555653" cy="557031"/>
            <a:chOff x="4820425" y="1329900"/>
            <a:chExt cx="70175" cy="70350"/>
          </a:xfrm>
        </p:grpSpPr>
        <p:sp>
          <p:nvSpPr>
            <p:cNvPr id="2184" name="Google Shape;2184;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63"/>
          <p:cNvGrpSpPr/>
          <p:nvPr/>
        </p:nvGrpSpPr>
        <p:grpSpPr>
          <a:xfrm>
            <a:off x="6396103" y="2318845"/>
            <a:ext cx="582574" cy="533871"/>
            <a:chOff x="4903200" y="1331525"/>
            <a:chExt cx="73575" cy="67425"/>
          </a:xfrm>
        </p:grpSpPr>
        <p:sp>
          <p:nvSpPr>
            <p:cNvPr id="2189" name="Google Shape;2189;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63"/>
          <p:cNvGrpSpPr/>
          <p:nvPr/>
        </p:nvGrpSpPr>
        <p:grpSpPr>
          <a:xfrm>
            <a:off x="5755581" y="3078709"/>
            <a:ext cx="583960" cy="565345"/>
            <a:chOff x="4815575" y="1416800"/>
            <a:chExt cx="73750" cy="71400"/>
          </a:xfrm>
        </p:grpSpPr>
        <p:sp>
          <p:nvSpPr>
            <p:cNvPr id="2192" name="Google Shape;2192;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5" name="Google Shape;2195;p63"/>
          <p:cNvGrpSpPr/>
          <p:nvPr/>
        </p:nvGrpSpPr>
        <p:grpSpPr>
          <a:xfrm>
            <a:off x="6390362" y="3108896"/>
            <a:ext cx="589898" cy="504970"/>
            <a:chOff x="4902475" y="1418875"/>
            <a:chExt cx="74500" cy="63775"/>
          </a:xfrm>
        </p:grpSpPr>
        <p:sp>
          <p:nvSpPr>
            <p:cNvPr id="2196" name="Google Shape;2196;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63"/>
          <p:cNvGrpSpPr/>
          <p:nvPr/>
        </p:nvGrpSpPr>
        <p:grpSpPr>
          <a:xfrm>
            <a:off x="5765577" y="3826000"/>
            <a:ext cx="563967" cy="567127"/>
            <a:chOff x="4818100" y="1507675"/>
            <a:chExt cx="71225" cy="71625"/>
          </a:xfrm>
        </p:grpSpPr>
        <p:sp>
          <p:nvSpPr>
            <p:cNvPr id="2199" name="Google Shape;2199;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 name="Google Shape;2203;p63"/>
          <p:cNvGrpSpPr/>
          <p:nvPr/>
        </p:nvGrpSpPr>
        <p:grpSpPr>
          <a:xfrm>
            <a:off x="5079075" y="3829461"/>
            <a:ext cx="628301" cy="588505"/>
            <a:chOff x="4721450" y="1509475"/>
            <a:chExt cx="79350" cy="74325"/>
          </a:xfrm>
        </p:grpSpPr>
        <p:sp>
          <p:nvSpPr>
            <p:cNvPr id="2204" name="Google Shape;2204;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63"/>
          <p:cNvGrpSpPr/>
          <p:nvPr/>
        </p:nvGrpSpPr>
        <p:grpSpPr>
          <a:xfrm>
            <a:off x="6424608" y="3814027"/>
            <a:ext cx="557038" cy="562772"/>
            <a:chOff x="4906800" y="1507500"/>
            <a:chExt cx="70350" cy="71075"/>
          </a:xfrm>
        </p:grpSpPr>
        <p:sp>
          <p:nvSpPr>
            <p:cNvPr id="2209" name="Google Shape;2209;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63"/>
          <p:cNvGrpSpPr/>
          <p:nvPr/>
        </p:nvGrpSpPr>
        <p:grpSpPr>
          <a:xfrm>
            <a:off x="4462216" y="2340963"/>
            <a:ext cx="517934" cy="517934"/>
            <a:chOff x="3736598" y="2170606"/>
            <a:chExt cx="404889" cy="404889"/>
          </a:xfrm>
        </p:grpSpPr>
        <p:sp>
          <p:nvSpPr>
            <p:cNvPr id="2215" name="Google Shape;2215;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 name="Google Shape;2219;p63"/>
          <p:cNvGrpSpPr/>
          <p:nvPr/>
        </p:nvGrpSpPr>
        <p:grpSpPr>
          <a:xfrm>
            <a:off x="3729277" y="2341061"/>
            <a:ext cx="586986" cy="517740"/>
            <a:chOff x="3161917" y="2170682"/>
            <a:chExt cx="458870" cy="404737"/>
          </a:xfrm>
        </p:grpSpPr>
        <p:sp>
          <p:nvSpPr>
            <p:cNvPr id="2220" name="Google Shape;2220;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 name="Google Shape;2223;p63"/>
          <p:cNvGrpSpPr/>
          <p:nvPr/>
        </p:nvGrpSpPr>
        <p:grpSpPr>
          <a:xfrm>
            <a:off x="3752299" y="3102400"/>
            <a:ext cx="540943" cy="517963"/>
            <a:chOff x="3179914" y="2889488"/>
            <a:chExt cx="422876" cy="404911"/>
          </a:xfrm>
        </p:grpSpPr>
        <p:sp>
          <p:nvSpPr>
            <p:cNvPr id="2224" name="Google Shape;2224;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 name="Google Shape;2230;p63"/>
          <p:cNvGrpSpPr/>
          <p:nvPr/>
        </p:nvGrpSpPr>
        <p:grpSpPr>
          <a:xfrm>
            <a:off x="4453093" y="3102358"/>
            <a:ext cx="536180" cy="518047"/>
            <a:chOff x="3729467" y="2889422"/>
            <a:chExt cx="419153" cy="404977"/>
          </a:xfrm>
        </p:grpSpPr>
        <p:sp>
          <p:nvSpPr>
            <p:cNvPr id="2231" name="Google Shape;2231;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63"/>
          <p:cNvGrpSpPr/>
          <p:nvPr/>
        </p:nvGrpSpPr>
        <p:grpSpPr>
          <a:xfrm>
            <a:off x="1990126" y="3445787"/>
            <a:ext cx="965351" cy="134611"/>
            <a:chOff x="4411970" y="2962952"/>
            <a:chExt cx="706544" cy="104212"/>
          </a:xfrm>
        </p:grpSpPr>
        <p:sp>
          <p:nvSpPr>
            <p:cNvPr id="2239" name="Google Shape;2239;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 name="Google Shape;2243;p63"/>
          <p:cNvGrpSpPr/>
          <p:nvPr/>
        </p:nvGrpSpPr>
        <p:grpSpPr>
          <a:xfrm>
            <a:off x="1990126" y="3041077"/>
            <a:ext cx="960158" cy="289172"/>
            <a:chOff x="4411970" y="2726085"/>
            <a:chExt cx="643107" cy="193659"/>
          </a:xfrm>
        </p:grpSpPr>
        <p:sp>
          <p:nvSpPr>
            <p:cNvPr id="2244" name="Google Shape;2244;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 name="Google Shape;2247;p63"/>
          <p:cNvGrpSpPr/>
          <p:nvPr/>
        </p:nvGrpSpPr>
        <p:grpSpPr>
          <a:xfrm>
            <a:off x="998624" y="3295400"/>
            <a:ext cx="811503" cy="252584"/>
            <a:chOff x="4411970" y="4340222"/>
            <a:chExt cx="779467" cy="242683"/>
          </a:xfrm>
        </p:grpSpPr>
        <p:sp>
          <p:nvSpPr>
            <p:cNvPr id="2248" name="Google Shape;2248;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63"/>
          <p:cNvGrpSpPr/>
          <p:nvPr/>
        </p:nvGrpSpPr>
        <p:grpSpPr>
          <a:xfrm>
            <a:off x="1990126" y="2709308"/>
            <a:ext cx="965160" cy="216230"/>
            <a:chOff x="4411970" y="2468674"/>
            <a:chExt cx="747317" cy="167425"/>
          </a:xfrm>
        </p:grpSpPr>
        <p:sp>
          <p:nvSpPr>
            <p:cNvPr id="2252" name="Google Shape;2252;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63"/>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5" name="Google Shape;2255;p63"/>
          <p:cNvGrpSpPr/>
          <p:nvPr/>
        </p:nvGrpSpPr>
        <p:grpSpPr>
          <a:xfrm>
            <a:off x="997692" y="2334687"/>
            <a:ext cx="1959041" cy="208784"/>
            <a:chOff x="6336019" y="3733725"/>
            <a:chExt cx="2566206" cy="351310"/>
          </a:xfrm>
        </p:grpSpPr>
        <p:sp>
          <p:nvSpPr>
            <p:cNvPr id="2256" name="Google Shape;2256;p63"/>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3"/>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3"/>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3"/>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63"/>
          <p:cNvGrpSpPr/>
          <p:nvPr/>
        </p:nvGrpSpPr>
        <p:grpSpPr>
          <a:xfrm>
            <a:off x="1990126" y="3950602"/>
            <a:ext cx="946551" cy="153200"/>
            <a:chOff x="4404545" y="3301592"/>
            <a:chExt cx="782403" cy="129272"/>
          </a:xfrm>
        </p:grpSpPr>
        <p:sp>
          <p:nvSpPr>
            <p:cNvPr id="2261" name="Google Shape;2261;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3"/>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3" name="Google Shape;2263;p63"/>
          <p:cNvGrpSpPr/>
          <p:nvPr/>
        </p:nvGrpSpPr>
        <p:grpSpPr>
          <a:xfrm>
            <a:off x="1990126" y="3695937"/>
            <a:ext cx="962257" cy="139127"/>
            <a:chOff x="4411970" y="3131459"/>
            <a:chExt cx="710520" cy="117397"/>
          </a:xfrm>
        </p:grpSpPr>
        <p:sp>
          <p:nvSpPr>
            <p:cNvPr id="2264" name="Google Shape;2264;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6" name="Google Shape;2266;p63"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7" name="Google Shape;2267;p63"/>
          <p:cNvGrpSpPr/>
          <p:nvPr/>
        </p:nvGrpSpPr>
        <p:grpSpPr>
          <a:xfrm>
            <a:off x="990271" y="3621603"/>
            <a:ext cx="823838" cy="458988"/>
            <a:chOff x="4411970" y="1801825"/>
            <a:chExt cx="734586" cy="409262"/>
          </a:xfrm>
        </p:grpSpPr>
        <p:sp>
          <p:nvSpPr>
            <p:cNvPr id="2268" name="Google Shape;2268;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63"/>
          <p:cNvGrpSpPr/>
          <p:nvPr/>
        </p:nvGrpSpPr>
        <p:grpSpPr>
          <a:xfrm>
            <a:off x="3095243" y="2339173"/>
            <a:ext cx="521514" cy="521514"/>
            <a:chOff x="5681300" y="2527788"/>
            <a:chExt cx="805800" cy="805800"/>
          </a:xfrm>
        </p:grpSpPr>
        <p:sp>
          <p:nvSpPr>
            <p:cNvPr id="2271" name="Google Shape;2271;p63"/>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 name="Google Shape;2273;p63"/>
          <p:cNvGrpSpPr/>
          <p:nvPr/>
        </p:nvGrpSpPr>
        <p:grpSpPr>
          <a:xfrm>
            <a:off x="3089483" y="3094865"/>
            <a:ext cx="533033" cy="533033"/>
            <a:chOff x="4049800" y="640400"/>
            <a:chExt cx="858900" cy="858900"/>
          </a:xfrm>
        </p:grpSpPr>
        <p:sp>
          <p:nvSpPr>
            <p:cNvPr id="2274" name="Google Shape;2274;p63"/>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3"/>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 name="Google Shape;2276;p63"/>
          <p:cNvGrpSpPr/>
          <p:nvPr/>
        </p:nvGrpSpPr>
        <p:grpSpPr>
          <a:xfrm>
            <a:off x="3014966" y="3772543"/>
            <a:ext cx="682068" cy="682068"/>
            <a:chOff x="5080188" y="927900"/>
            <a:chExt cx="961200" cy="961200"/>
          </a:xfrm>
        </p:grpSpPr>
        <p:sp>
          <p:nvSpPr>
            <p:cNvPr id="2277" name="Google Shape;2277;p63"/>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3"/>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3"/>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3"/>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5" name="Google Shape;2285;p63"/>
          <p:cNvGrpSpPr/>
          <p:nvPr/>
        </p:nvGrpSpPr>
        <p:grpSpPr>
          <a:xfrm>
            <a:off x="4478465" y="3869234"/>
            <a:ext cx="505650" cy="504006"/>
            <a:chOff x="6039282" y="1042577"/>
            <a:chExt cx="734315" cy="731929"/>
          </a:xfrm>
        </p:grpSpPr>
        <p:sp>
          <p:nvSpPr>
            <p:cNvPr id="2286" name="Google Shape;2286;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63"/>
          <p:cNvGrpSpPr/>
          <p:nvPr/>
        </p:nvGrpSpPr>
        <p:grpSpPr>
          <a:xfrm>
            <a:off x="5091067" y="2298862"/>
            <a:ext cx="567744" cy="602136"/>
            <a:chOff x="1825800" y="1651625"/>
            <a:chExt cx="539989" cy="571775"/>
          </a:xfrm>
        </p:grpSpPr>
        <p:sp>
          <p:nvSpPr>
            <p:cNvPr id="2308" name="Google Shape;2308;p63"/>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3"/>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3"/>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 name="Google Shape;2312;p63"/>
          <p:cNvGrpSpPr/>
          <p:nvPr/>
        </p:nvGrpSpPr>
        <p:grpSpPr>
          <a:xfrm>
            <a:off x="3765995" y="3855579"/>
            <a:ext cx="508123" cy="507955"/>
            <a:chOff x="1897577" y="2802432"/>
            <a:chExt cx="492176" cy="492014"/>
          </a:xfrm>
        </p:grpSpPr>
        <p:sp>
          <p:nvSpPr>
            <p:cNvPr id="2313" name="Google Shape;2313;p6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3"/>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2325;p63"/>
          <p:cNvGrpSpPr/>
          <p:nvPr/>
        </p:nvGrpSpPr>
        <p:grpSpPr>
          <a:xfrm>
            <a:off x="997525" y="4169123"/>
            <a:ext cx="809227" cy="200842"/>
            <a:chOff x="2013045" y="4813233"/>
            <a:chExt cx="921986" cy="228854"/>
          </a:xfrm>
        </p:grpSpPr>
        <p:sp>
          <p:nvSpPr>
            <p:cNvPr id="2326" name="Google Shape;2326;p63"/>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3"/>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 name="Google Shape;2328;p63"/>
          <p:cNvGrpSpPr/>
          <p:nvPr/>
        </p:nvGrpSpPr>
        <p:grpSpPr>
          <a:xfrm>
            <a:off x="1005985" y="2656004"/>
            <a:ext cx="792421" cy="269941"/>
            <a:chOff x="1046767" y="4756633"/>
            <a:chExt cx="859646" cy="292841"/>
          </a:xfrm>
        </p:grpSpPr>
        <p:sp>
          <p:nvSpPr>
            <p:cNvPr id="2329" name="Google Shape;2329;p63"/>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3"/>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3"/>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2" name="Google Shape;2332;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6" name="Google Shape;2336;p63"/>
          <p:cNvGrpSpPr/>
          <p:nvPr/>
        </p:nvGrpSpPr>
        <p:grpSpPr>
          <a:xfrm>
            <a:off x="7141841" y="2550562"/>
            <a:ext cx="166473" cy="141497"/>
            <a:chOff x="4660325" y="1866850"/>
            <a:chExt cx="68350" cy="58100"/>
          </a:xfrm>
        </p:grpSpPr>
        <p:sp>
          <p:nvSpPr>
            <p:cNvPr id="2337" name="Google Shape;2337;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 name="Google Shape;2339;p63"/>
          <p:cNvGrpSpPr/>
          <p:nvPr/>
        </p:nvGrpSpPr>
        <p:grpSpPr>
          <a:xfrm>
            <a:off x="7451186" y="2576286"/>
            <a:ext cx="162515" cy="90049"/>
            <a:chOff x="4791775" y="1877500"/>
            <a:chExt cx="66725" cy="36975"/>
          </a:xfrm>
        </p:grpSpPr>
        <p:sp>
          <p:nvSpPr>
            <p:cNvPr id="2340" name="Google Shape;2340;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63"/>
          <p:cNvGrpSpPr/>
          <p:nvPr/>
        </p:nvGrpSpPr>
        <p:grpSpPr>
          <a:xfrm>
            <a:off x="7772899" y="2576286"/>
            <a:ext cx="144979" cy="90049"/>
            <a:chOff x="4923925" y="1877500"/>
            <a:chExt cx="59525" cy="36975"/>
          </a:xfrm>
        </p:grpSpPr>
        <p:sp>
          <p:nvSpPr>
            <p:cNvPr id="2343" name="Google Shape;2343;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63"/>
          <p:cNvGrpSpPr/>
          <p:nvPr/>
        </p:nvGrpSpPr>
        <p:grpSpPr>
          <a:xfrm>
            <a:off x="8067390" y="2558477"/>
            <a:ext cx="141447" cy="125667"/>
            <a:chOff x="5058450" y="1870100"/>
            <a:chExt cx="58075" cy="51600"/>
          </a:xfrm>
        </p:grpSpPr>
        <p:sp>
          <p:nvSpPr>
            <p:cNvPr id="2346" name="Google Shape;2346;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8" name="Google Shape;2348;p63"/>
          <p:cNvGrpSpPr/>
          <p:nvPr/>
        </p:nvGrpSpPr>
        <p:grpSpPr>
          <a:xfrm>
            <a:off x="7481905" y="2980885"/>
            <a:ext cx="101077" cy="107645"/>
            <a:chOff x="4811425" y="2065025"/>
            <a:chExt cx="41500" cy="44200"/>
          </a:xfrm>
        </p:grpSpPr>
        <p:sp>
          <p:nvSpPr>
            <p:cNvPr id="2349" name="Google Shape;2349;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 name="Google Shape;2351;p63"/>
          <p:cNvGrpSpPr/>
          <p:nvPr/>
        </p:nvGrpSpPr>
        <p:grpSpPr>
          <a:xfrm>
            <a:off x="7774342" y="2981098"/>
            <a:ext cx="120867" cy="107218"/>
            <a:chOff x="4929875" y="2065025"/>
            <a:chExt cx="49625" cy="44025"/>
          </a:xfrm>
        </p:grpSpPr>
        <p:sp>
          <p:nvSpPr>
            <p:cNvPr id="2352" name="Google Shape;2352;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 name="Google Shape;2354;p63"/>
          <p:cNvGrpSpPr/>
          <p:nvPr/>
        </p:nvGrpSpPr>
        <p:grpSpPr>
          <a:xfrm>
            <a:off x="8103011" y="2984112"/>
            <a:ext cx="70206" cy="101191"/>
            <a:chOff x="5083925" y="2066350"/>
            <a:chExt cx="28825" cy="41550"/>
          </a:xfrm>
        </p:grpSpPr>
        <p:sp>
          <p:nvSpPr>
            <p:cNvPr id="2355" name="Google Shape;2355;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3"/>
          <p:cNvGrpSpPr/>
          <p:nvPr/>
        </p:nvGrpSpPr>
        <p:grpSpPr>
          <a:xfrm>
            <a:off x="7134565" y="2999759"/>
            <a:ext cx="181026" cy="69896"/>
            <a:chOff x="4659775" y="2072775"/>
            <a:chExt cx="74325" cy="28700"/>
          </a:xfrm>
        </p:grpSpPr>
        <p:sp>
          <p:nvSpPr>
            <p:cNvPr id="2358" name="Google Shape;2358;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1" name="Google Shape;2361;p63"/>
          <p:cNvGrpSpPr/>
          <p:nvPr/>
        </p:nvGrpSpPr>
        <p:grpSpPr>
          <a:xfrm>
            <a:off x="8054421" y="2790324"/>
            <a:ext cx="167387" cy="89197"/>
            <a:chOff x="4662475" y="1976500"/>
            <a:chExt cx="68725" cy="36625"/>
          </a:xfrm>
        </p:grpSpPr>
        <p:sp>
          <p:nvSpPr>
            <p:cNvPr id="2362" name="Google Shape;2362;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5" name="Google Shape;2365;p63"/>
          <p:cNvGrpSpPr/>
          <p:nvPr/>
        </p:nvGrpSpPr>
        <p:grpSpPr>
          <a:xfrm>
            <a:off x="7751326" y="2793764"/>
            <a:ext cx="166899" cy="82317"/>
            <a:chOff x="4920150" y="1977875"/>
            <a:chExt cx="68525" cy="33800"/>
          </a:xfrm>
        </p:grpSpPr>
        <p:sp>
          <p:nvSpPr>
            <p:cNvPr id="2366" name="Google Shape;2366;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 name="Google Shape;2369;p63"/>
          <p:cNvGrpSpPr/>
          <p:nvPr/>
        </p:nvGrpSpPr>
        <p:grpSpPr>
          <a:xfrm>
            <a:off x="7162483" y="3197682"/>
            <a:ext cx="125190" cy="127859"/>
            <a:chOff x="4676550" y="2160575"/>
            <a:chExt cx="51400" cy="52500"/>
          </a:xfrm>
        </p:grpSpPr>
        <p:sp>
          <p:nvSpPr>
            <p:cNvPr id="2370" name="Google Shape;2370;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3" name="Google Shape;2373;p63"/>
          <p:cNvGrpSpPr/>
          <p:nvPr/>
        </p:nvGrpSpPr>
        <p:grpSpPr>
          <a:xfrm>
            <a:off x="7459741" y="3204714"/>
            <a:ext cx="145405" cy="113794"/>
            <a:chOff x="4768325" y="2163475"/>
            <a:chExt cx="59700" cy="46725"/>
          </a:xfrm>
        </p:grpSpPr>
        <p:sp>
          <p:nvSpPr>
            <p:cNvPr id="2374" name="Google Shape;2374;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6" name="Google Shape;2376;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2" name="Google Shape;2382;p63"/>
          <p:cNvGrpSpPr/>
          <p:nvPr/>
        </p:nvGrpSpPr>
        <p:grpSpPr>
          <a:xfrm>
            <a:off x="7476059" y="3459808"/>
            <a:ext cx="112768" cy="106853"/>
            <a:chOff x="4768575" y="2253950"/>
            <a:chExt cx="46300" cy="43875"/>
          </a:xfrm>
        </p:grpSpPr>
        <p:sp>
          <p:nvSpPr>
            <p:cNvPr id="2383" name="Google Shape;2383;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 name="Google Shape;2385;p63"/>
          <p:cNvGrpSpPr/>
          <p:nvPr/>
        </p:nvGrpSpPr>
        <p:grpSpPr>
          <a:xfrm>
            <a:off x="7775682" y="3948834"/>
            <a:ext cx="118187" cy="146246"/>
            <a:chOff x="4960900" y="2433225"/>
            <a:chExt cx="48525" cy="60050"/>
          </a:xfrm>
        </p:grpSpPr>
        <p:sp>
          <p:nvSpPr>
            <p:cNvPr id="2386" name="Google Shape;2386;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8" name="Google Shape;2388;p63"/>
          <p:cNvGrpSpPr/>
          <p:nvPr/>
        </p:nvGrpSpPr>
        <p:grpSpPr>
          <a:xfrm>
            <a:off x="7464247" y="4212895"/>
            <a:ext cx="136394" cy="143810"/>
            <a:chOff x="4854075" y="2527625"/>
            <a:chExt cx="56000" cy="59050"/>
          </a:xfrm>
        </p:grpSpPr>
        <p:sp>
          <p:nvSpPr>
            <p:cNvPr id="2389" name="Google Shape;2389;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1" name="Google Shape;2391;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4" name="Google Shape;2394;p63"/>
          <p:cNvGrpSpPr/>
          <p:nvPr/>
        </p:nvGrpSpPr>
        <p:grpSpPr>
          <a:xfrm>
            <a:off x="8088458" y="3676639"/>
            <a:ext cx="99312" cy="160797"/>
            <a:chOff x="5059700" y="2334775"/>
            <a:chExt cx="40775" cy="66025"/>
          </a:xfrm>
        </p:grpSpPr>
        <p:sp>
          <p:nvSpPr>
            <p:cNvPr id="2395" name="Google Shape;2395;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4" name="Google Shape;2404;p63"/>
          <p:cNvGrpSpPr/>
          <p:nvPr/>
        </p:nvGrpSpPr>
        <p:grpSpPr>
          <a:xfrm>
            <a:off x="8045622" y="3941771"/>
            <a:ext cx="184984" cy="160371"/>
            <a:chOff x="5037700" y="2430325"/>
            <a:chExt cx="75950" cy="65850"/>
          </a:xfrm>
        </p:grpSpPr>
        <p:sp>
          <p:nvSpPr>
            <p:cNvPr id="2405" name="Google Shape;2405;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3"/>
          <p:cNvGrpSpPr/>
          <p:nvPr/>
        </p:nvGrpSpPr>
        <p:grpSpPr>
          <a:xfrm>
            <a:off x="7465128" y="3708223"/>
            <a:ext cx="173014" cy="97629"/>
            <a:chOff x="4756975" y="2341800"/>
            <a:chExt cx="91975" cy="51925"/>
          </a:xfrm>
        </p:grpSpPr>
        <p:sp>
          <p:nvSpPr>
            <p:cNvPr id="2408" name="Google Shape;2408;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8" name="Google Shape;2428;p63"/>
          <p:cNvGrpSpPr/>
          <p:nvPr/>
        </p:nvGrpSpPr>
        <p:grpSpPr>
          <a:xfrm>
            <a:off x="7732065" y="4196920"/>
            <a:ext cx="212497" cy="175761"/>
            <a:chOff x="4943575" y="2516350"/>
            <a:chExt cx="98675" cy="81700"/>
          </a:xfrm>
        </p:grpSpPr>
        <p:sp>
          <p:nvSpPr>
            <p:cNvPr id="2429" name="Google Shape;2429;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7" name="Google Shape;2507;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3"/>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3"/>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15"/>
        <p:cNvGrpSpPr/>
        <p:nvPr/>
      </p:nvGrpSpPr>
      <p:grpSpPr>
        <a:xfrm>
          <a:off x="0" y="0"/>
          <a:ext cx="0" cy="0"/>
          <a:chOff x="0" y="0"/>
          <a:chExt cx="0" cy="0"/>
        </a:xfrm>
      </p:grpSpPr>
      <p:grpSp>
        <p:nvGrpSpPr>
          <p:cNvPr id="2516" name="Google Shape;2516;p64"/>
          <p:cNvGrpSpPr/>
          <p:nvPr/>
        </p:nvGrpSpPr>
        <p:grpSpPr>
          <a:xfrm>
            <a:off x="745571" y="1168666"/>
            <a:ext cx="2492868" cy="1379876"/>
            <a:chOff x="2654821" y="2311071"/>
            <a:chExt cx="2279715" cy="1262120"/>
          </a:xfrm>
        </p:grpSpPr>
        <p:grpSp>
          <p:nvGrpSpPr>
            <p:cNvPr id="2517" name="Google Shape;2517;p64"/>
            <p:cNvGrpSpPr/>
            <p:nvPr/>
          </p:nvGrpSpPr>
          <p:grpSpPr>
            <a:xfrm>
              <a:off x="4034269" y="2840745"/>
              <a:ext cx="40212" cy="36437"/>
              <a:chOff x="4293400" y="2574725"/>
              <a:chExt cx="84425" cy="80100"/>
            </a:xfrm>
          </p:grpSpPr>
          <p:sp>
            <p:nvSpPr>
              <p:cNvPr id="2518" name="Google Shape;2518;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19" name="Google Shape;2519;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 name="Google Shape;2520;p64"/>
            <p:cNvGrpSpPr/>
            <p:nvPr/>
          </p:nvGrpSpPr>
          <p:grpSpPr>
            <a:xfrm>
              <a:off x="3894606" y="2334874"/>
              <a:ext cx="913198" cy="518984"/>
              <a:chOff x="4000175" y="1462675"/>
              <a:chExt cx="1917275" cy="1140875"/>
            </a:xfrm>
          </p:grpSpPr>
          <p:sp>
            <p:nvSpPr>
              <p:cNvPr id="2521" name="Google Shape;2521;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22" name="Google Shape;2522;p64"/>
              <p:cNvGrpSpPr/>
              <p:nvPr/>
            </p:nvGrpSpPr>
            <p:grpSpPr>
              <a:xfrm>
                <a:off x="4000175" y="1462675"/>
                <a:ext cx="1917275" cy="1140875"/>
                <a:chOff x="4000175" y="1462675"/>
                <a:chExt cx="1917275" cy="1140875"/>
              </a:xfrm>
            </p:grpSpPr>
            <p:sp>
              <p:nvSpPr>
                <p:cNvPr id="2523" name="Google Shape;2523;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24" name="Google Shape;2524;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528" name="Google Shape;2528;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9" name="Google Shape;2529;p64"/>
            <p:cNvGrpSpPr/>
            <p:nvPr/>
          </p:nvGrpSpPr>
          <p:grpSpPr>
            <a:xfrm>
              <a:off x="3875768" y="2846704"/>
              <a:ext cx="44796" cy="47366"/>
              <a:chOff x="3960625" y="2587825"/>
              <a:chExt cx="94050" cy="104125"/>
            </a:xfrm>
          </p:grpSpPr>
          <p:sp>
            <p:nvSpPr>
              <p:cNvPr id="2530" name="Google Shape;2530;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31" name="Google Shape;2531;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64"/>
            <p:cNvGrpSpPr/>
            <p:nvPr/>
          </p:nvGrpSpPr>
          <p:grpSpPr>
            <a:xfrm>
              <a:off x="3782759" y="2807162"/>
              <a:ext cx="82686" cy="85487"/>
              <a:chOff x="3765350" y="2500900"/>
              <a:chExt cx="173600" cy="187925"/>
            </a:xfrm>
          </p:grpSpPr>
          <p:sp>
            <p:nvSpPr>
              <p:cNvPr id="2533" name="Google Shape;2533;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534" name="Google Shape;2534;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64"/>
            <p:cNvGrpSpPr/>
            <p:nvPr/>
          </p:nvGrpSpPr>
          <p:grpSpPr>
            <a:xfrm>
              <a:off x="3775674" y="2798496"/>
              <a:ext cx="40545" cy="23564"/>
              <a:chOff x="3750475" y="2481850"/>
              <a:chExt cx="85125" cy="51800"/>
            </a:xfrm>
          </p:grpSpPr>
          <p:sp>
            <p:nvSpPr>
              <p:cNvPr id="2540" name="Google Shape;2540;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542" name="Google Shape;2542;p64"/>
            <p:cNvGrpSpPr/>
            <p:nvPr/>
          </p:nvGrpSpPr>
          <p:grpSpPr>
            <a:xfrm>
              <a:off x="3716946" y="2776024"/>
              <a:ext cx="81971" cy="76912"/>
              <a:chOff x="3627175" y="2432450"/>
              <a:chExt cx="172100" cy="169075"/>
            </a:xfrm>
          </p:grpSpPr>
          <p:sp>
            <p:nvSpPr>
              <p:cNvPr id="2543" name="Google Shape;2543;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545" name="Google Shape;2545;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546" name="Google Shape;2546;p64"/>
            <p:cNvGrpSpPr/>
            <p:nvPr/>
          </p:nvGrpSpPr>
          <p:grpSpPr>
            <a:xfrm>
              <a:off x="3685682" y="2845624"/>
              <a:ext cx="29311" cy="45055"/>
              <a:chOff x="3561536" y="2585450"/>
              <a:chExt cx="61539" cy="99045"/>
            </a:xfrm>
          </p:grpSpPr>
          <p:sp>
            <p:nvSpPr>
              <p:cNvPr id="2547" name="Google Shape;2547;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549" name="Google Shape;2549;p64"/>
            <p:cNvGrpSpPr/>
            <p:nvPr/>
          </p:nvGrpSpPr>
          <p:grpSpPr>
            <a:xfrm>
              <a:off x="3849905" y="2572252"/>
              <a:ext cx="74339" cy="119559"/>
              <a:chOff x="3906325" y="1984500"/>
              <a:chExt cx="156075" cy="262825"/>
            </a:xfrm>
          </p:grpSpPr>
          <p:sp>
            <p:nvSpPr>
              <p:cNvPr id="2550" name="Google Shape;2550;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551" name="Google Shape;2551;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2" name="Google Shape;2552;p64"/>
            <p:cNvGrpSpPr/>
            <p:nvPr/>
          </p:nvGrpSpPr>
          <p:grpSpPr>
            <a:xfrm>
              <a:off x="2654821" y="2414345"/>
              <a:ext cx="667570" cy="558731"/>
              <a:chOff x="1397225" y="1637375"/>
              <a:chExt cx="1401575" cy="1228250"/>
            </a:xfrm>
          </p:grpSpPr>
          <p:sp>
            <p:nvSpPr>
              <p:cNvPr id="2553" name="Google Shape;2553;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554" name="Google Shape;2554;p64"/>
              <p:cNvGrpSpPr/>
              <p:nvPr/>
            </p:nvGrpSpPr>
            <p:grpSpPr>
              <a:xfrm>
                <a:off x="1397225" y="1637375"/>
                <a:ext cx="1398775" cy="1228250"/>
                <a:chOff x="1397225" y="1637375"/>
                <a:chExt cx="1398775" cy="1228250"/>
              </a:xfrm>
            </p:grpSpPr>
            <p:sp>
              <p:nvSpPr>
                <p:cNvPr id="2555" name="Google Shape;2555;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57" name="Google Shape;2557;p64"/>
            <p:cNvGrpSpPr/>
            <p:nvPr/>
          </p:nvGrpSpPr>
          <p:grpSpPr>
            <a:xfrm>
              <a:off x="3230417" y="3103734"/>
              <a:ext cx="282982" cy="280332"/>
              <a:chOff x="2605700" y="3152850"/>
              <a:chExt cx="594125" cy="616250"/>
            </a:xfrm>
          </p:grpSpPr>
          <p:sp>
            <p:nvSpPr>
              <p:cNvPr id="2558" name="Google Shape;2558;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559" name="Google Shape;2559;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560" name="Google Shape;2560;p64"/>
            <p:cNvGrpSpPr/>
            <p:nvPr/>
          </p:nvGrpSpPr>
          <p:grpSpPr>
            <a:xfrm>
              <a:off x="3265985" y="3226989"/>
              <a:ext cx="87151" cy="346202"/>
              <a:chOff x="2680375" y="3423800"/>
              <a:chExt cx="182975" cy="761050"/>
            </a:xfrm>
          </p:grpSpPr>
          <p:sp>
            <p:nvSpPr>
              <p:cNvPr id="2561" name="Google Shape;2561;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562" name="Google Shape;2562;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64"/>
            <p:cNvGrpSpPr/>
            <p:nvPr/>
          </p:nvGrpSpPr>
          <p:grpSpPr>
            <a:xfrm>
              <a:off x="3855466" y="3289811"/>
              <a:ext cx="112514" cy="94210"/>
              <a:chOff x="3918000" y="3561900"/>
              <a:chExt cx="236225" cy="207100"/>
            </a:xfrm>
          </p:grpSpPr>
          <p:sp>
            <p:nvSpPr>
              <p:cNvPr id="2564" name="Google Shape;2564;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565" name="Google Shape;2565;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66" name="Google Shape;2566;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569" name="Google Shape;2569;p64"/>
            <p:cNvGrpSpPr/>
            <p:nvPr/>
          </p:nvGrpSpPr>
          <p:grpSpPr>
            <a:xfrm>
              <a:off x="2905224" y="2311071"/>
              <a:ext cx="596721" cy="528992"/>
              <a:chOff x="1922950" y="1410350"/>
              <a:chExt cx="1252825" cy="1162875"/>
            </a:xfrm>
          </p:grpSpPr>
          <p:sp>
            <p:nvSpPr>
              <p:cNvPr id="2570" name="Google Shape;2570;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586" name="Google Shape;2586;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606" name="Google Shape;2606;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07" name="Google Shape;2607;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8" name="Google Shape;2608;p64"/>
            <p:cNvGrpSpPr/>
            <p:nvPr/>
          </p:nvGrpSpPr>
          <p:grpSpPr>
            <a:xfrm>
              <a:off x="3280929" y="3294542"/>
              <a:ext cx="109894" cy="272224"/>
              <a:chOff x="2711750" y="3572300"/>
              <a:chExt cx="230725" cy="598425"/>
            </a:xfrm>
          </p:grpSpPr>
          <p:sp>
            <p:nvSpPr>
              <p:cNvPr id="2609" name="Google Shape;2609;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1" name="Google Shape;2611;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2" name="Google Shape;2612;p64"/>
            <p:cNvGrpSpPr/>
            <p:nvPr/>
          </p:nvGrpSpPr>
          <p:grpSpPr>
            <a:xfrm>
              <a:off x="3790439" y="2408636"/>
              <a:ext cx="73017" cy="75684"/>
              <a:chOff x="3781475" y="1624825"/>
              <a:chExt cx="153300" cy="166375"/>
            </a:xfrm>
          </p:grpSpPr>
          <p:sp>
            <p:nvSpPr>
              <p:cNvPr id="2613" name="Google Shape;2613;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7" name="Google Shape;2617;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4" name="Google Shape;2624;p64"/>
            <p:cNvGrpSpPr/>
            <p:nvPr/>
          </p:nvGrpSpPr>
          <p:grpSpPr>
            <a:xfrm>
              <a:off x="4403342" y="3107749"/>
              <a:ext cx="316680" cy="101374"/>
              <a:chOff x="5068275" y="3161675"/>
              <a:chExt cx="664875" cy="222850"/>
            </a:xfrm>
          </p:grpSpPr>
          <p:sp>
            <p:nvSpPr>
              <p:cNvPr id="2625" name="Google Shape;2625;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9" name="Google Shape;2629;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8" name="Google Shape;2658;p64"/>
            <p:cNvGrpSpPr/>
            <p:nvPr/>
          </p:nvGrpSpPr>
          <p:grpSpPr>
            <a:xfrm>
              <a:off x="3697513" y="2707266"/>
              <a:ext cx="59549" cy="79733"/>
              <a:chOff x="3586375" y="2281300"/>
              <a:chExt cx="125025" cy="175275"/>
            </a:xfrm>
          </p:grpSpPr>
          <p:sp>
            <p:nvSpPr>
              <p:cNvPr id="2659" name="Google Shape;2659;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1" name="Google Shape;2661;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2" name="Google Shape;2662;p64"/>
            <p:cNvGrpSpPr/>
            <p:nvPr/>
          </p:nvGrpSpPr>
          <p:grpSpPr>
            <a:xfrm>
              <a:off x="4513224" y="3221724"/>
              <a:ext cx="274563" cy="280321"/>
              <a:chOff x="5298975" y="3412225"/>
              <a:chExt cx="576450" cy="616225"/>
            </a:xfrm>
          </p:grpSpPr>
          <p:sp>
            <p:nvSpPr>
              <p:cNvPr id="2663" name="Google Shape;2663;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664" name="Google Shape;2664;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64"/>
            <p:cNvGrpSpPr/>
            <p:nvPr/>
          </p:nvGrpSpPr>
          <p:grpSpPr>
            <a:xfrm>
              <a:off x="4824403" y="3421846"/>
              <a:ext cx="110132" cy="130647"/>
              <a:chOff x="5952300" y="3852150"/>
              <a:chExt cx="231225" cy="287200"/>
            </a:xfrm>
          </p:grpSpPr>
          <p:sp>
            <p:nvSpPr>
              <p:cNvPr id="2666" name="Google Shape;2666;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8" name="Google Shape;2668;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6" name="Google Shape;2676;p64"/>
            <p:cNvGrpSpPr/>
            <p:nvPr/>
          </p:nvGrpSpPr>
          <p:grpSpPr>
            <a:xfrm>
              <a:off x="4295710" y="3079670"/>
              <a:ext cx="14968" cy="27135"/>
              <a:chOff x="4842300" y="3099950"/>
              <a:chExt cx="31425" cy="59650"/>
            </a:xfrm>
          </p:grpSpPr>
          <p:sp>
            <p:nvSpPr>
              <p:cNvPr id="2677" name="Google Shape;2677;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1" name="Google Shape;2681;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9" name="Google Shape;2689;p64"/>
            <p:cNvGrpSpPr/>
            <p:nvPr/>
          </p:nvGrpSpPr>
          <p:grpSpPr>
            <a:xfrm>
              <a:off x="3831056" y="2816010"/>
              <a:ext cx="37378" cy="27612"/>
              <a:chOff x="3866750" y="2520350"/>
              <a:chExt cx="78475" cy="60700"/>
            </a:xfrm>
          </p:grpSpPr>
          <p:sp>
            <p:nvSpPr>
              <p:cNvPr id="2690" name="Google Shape;2690;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4" name="Google Shape;2694;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11" name="Google Shape;2711;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23" name="Google Shape;2723;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64"/>
            <p:cNvGrpSpPr/>
            <p:nvPr/>
          </p:nvGrpSpPr>
          <p:grpSpPr>
            <a:xfrm>
              <a:off x="3632736" y="3051591"/>
              <a:ext cx="63288" cy="45217"/>
              <a:chOff x="3450375" y="3038225"/>
              <a:chExt cx="132875" cy="99400"/>
            </a:xfrm>
          </p:grpSpPr>
          <p:sp>
            <p:nvSpPr>
              <p:cNvPr id="2737" name="Google Shape;2737;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9" name="Google Shape;2739;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48" name="Google Shape;2748;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58" name="Google Shape;2758;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64" name="Google Shape;2764;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64"/>
          <p:cNvGrpSpPr/>
          <p:nvPr/>
        </p:nvGrpSpPr>
        <p:grpSpPr>
          <a:xfrm>
            <a:off x="3554131" y="1233340"/>
            <a:ext cx="2078182" cy="1366558"/>
            <a:chOff x="235800" y="830650"/>
            <a:chExt cx="6978450" cy="4588844"/>
          </a:xfrm>
        </p:grpSpPr>
        <p:sp>
          <p:nvSpPr>
            <p:cNvPr id="2775" name="Google Shape;2775;p64"/>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1" name="Google Shape;2781;p64"/>
          <p:cNvGrpSpPr/>
          <p:nvPr/>
        </p:nvGrpSpPr>
        <p:grpSpPr>
          <a:xfrm>
            <a:off x="742628" y="3064442"/>
            <a:ext cx="2622876" cy="1333540"/>
            <a:chOff x="238125" y="1038125"/>
            <a:chExt cx="7146800" cy="3633625"/>
          </a:xfrm>
        </p:grpSpPr>
        <p:sp>
          <p:nvSpPr>
            <p:cNvPr id="2782" name="Google Shape;2782;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4" name="Google Shape;4354;p64"/>
          <p:cNvGrpSpPr/>
          <p:nvPr/>
        </p:nvGrpSpPr>
        <p:grpSpPr>
          <a:xfrm>
            <a:off x="5857556" y="1206552"/>
            <a:ext cx="2590840" cy="1380235"/>
            <a:chOff x="233350" y="949250"/>
            <a:chExt cx="7137300" cy="3802300"/>
          </a:xfrm>
        </p:grpSpPr>
        <p:sp>
          <p:nvSpPr>
            <p:cNvPr id="4355" name="Google Shape;4355;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64"/>
          <p:cNvGrpSpPr/>
          <p:nvPr/>
        </p:nvGrpSpPr>
        <p:grpSpPr>
          <a:xfrm>
            <a:off x="7671985" y="3251325"/>
            <a:ext cx="104231" cy="320340"/>
            <a:chOff x="7564426" y="3224343"/>
            <a:chExt cx="119985" cy="368801"/>
          </a:xfrm>
        </p:grpSpPr>
        <p:sp>
          <p:nvSpPr>
            <p:cNvPr id="4407" name="Google Shape;4407;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64"/>
          <p:cNvGrpSpPr/>
          <p:nvPr/>
        </p:nvGrpSpPr>
        <p:grpSpPr>
          <a:xfrm>
            <a:off x="7371473" y="3245427"/>
            <a:ext cx="189489" cy="332132"/>
            <a:chOff x="8370831" y="3202002"/>
            <a:chExt cx="218129" cy="382376"/>
          </a:xfrm>
        </p:grpSpPr>
        <p:sp>
          <p:nvSpPr>
            <p:cNvPr id="4410" name="Google Shape;4410;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64"/>
          <p:cNvGrpSpPr/>
          <p:nvPr/>
        </p:nvGrpSpPr>
        <p:grpSpPr>
          <a:xfrm>
            <a:off x="8094863" y="3656559"/>
            <a:ext cx="309429" cy="267000"/>
            <a:chOff x="6742064" y="3750480"/>
            <a:chExt cx="399315" cy="344560"/>
          </a:xfrm>
        </p:grpSpPr>
        <p:sp>
          <p:nvSpPr>
            <p:cNvPr id="4413" name="Google Shape;4413;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64"/>
          <p:cNvGrpSpPr/>
          <p:nvPr/>
        </p:nvGrpSpPr>
        <p:grpSpPr>
          <a:xfrm>
            <a:off x="7633882" y="4007606"/>
            <a:ext cx="180437" cy="281608"/>
            <a:chOff x="7248525" y="3739696"/>
            <a:chExt cx="230531" cy="359790"/>
          </a:xfrm>
        </p:grpSpPr>
        <p:sp>
          <p:nvSpPr>
            <p:cNvPr id="4416" name="Google Shape;4416;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4"/>
          <p:cNvGrpSpPr/>
          <p:nvPr/>
        </p:nvGrpSpPr>
        <p:grpSpPr>
          <a:xfrm>
            <a:off x="7879801" y="3650830"/>
            <a:ext cx="162896" cy="278710"/>
            <a:chOff x="7601242" y="3729267"/>
            <a:chExt cx="222566" cy="380803"/>
          </a:xfrm>
        </p:grpSpPr>
        <p:sp>
          <p:nvSpPr>
            <p:cNvPr id="4419" name="Google Shape;4419;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21" name="Google Shape;4421;p64"/>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2" name="Google Shape;4422;p64"/>
          <p:cNvGrpSpPr/>
          <p:nvPr/>
        </p:nvGrpSpPr>
        <p:grpSpPr>
          <a:xfrm>
            <a:off x="7369446" y="3651971"/>
            <a:ext cx="193543" cy="275990"/>
            <a:chOff x="8304647" y="3738687"/>
            <a:chExt cx="225076" cy="320956"/>
          </a:xfrm>
        </p:grpSpPr>
        <p:sp>
          <p:nvSpPr>
            <p:cNvPr id="4423" name="Google Shape;4423;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4"/>
          <p:cNvGrpSpPr/>
          <p:nvPr/>
        </p:nvGrpSpPr>
        <p:grpSpPr>
          <a:xfrm>
            <a:off x="7641939" y="3651971"/>
            <a:ext cx="178492" cy="275990"/>
            <a:chOff x="8615101" y="3738687"/>
            <a:chExt cx="207573" cy="320956"/>
          </a:xfrm>
        </p:grpSpPr>
        <p:sp>
          <p:nvSpPr>
            <p:cNvPr id="4427" name="Google Shape;4427;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0" name="Google Shape;4430;p64"/>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1" name="Google Shape;4431;p64"/>
          <p:cNvGrpSpPr/>
          <p:nvPr/>
        </p:nvGrpSpPr>
        <p:grpSpPr>
          <a:xfrm>
            <a:off x="6036644" y="3773459"/>
            <a:ext cx="557670" cy="511283"/>
            <a:chOff x="6015419" y="3716859"/>
            <a:chExt cx="557671" cy="511283"/>
          </a:xfrm>
        </p:grpSpPr>
        <p:sp>
          <p:nvSpPr>
            <p:cNvPr id="4432" name="Google Shape;4432;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3" name="Google Shape;4433;p64"/>
            <p:cNvGrpSpPr/>
            <p:nvPr/>
          </p:nvGrpSpPr>
          <p:grpSpPr>
            <a:xfrm>
              <a:off x="6036094" y="3716980"/>
              <a:ext cx="529860" cy="510468"/>
              <a:chOff x="6036094" y="3716980"/>
              <a:chExt cx="529860" cy="510468"/>
            </a:xfrm>
          </p:grpSpPr>
          <p:sp>
            <p:nvSpPr>
              <p:cNvPr id="4434" name="Google Shape;4434;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4" name="Google Shape;4444;p64"/>
          <p:cNvGrpSpPr/>
          <p:nvPr/>
        </p:nvGrpSpPr>
        <p:grpSpPr>
          <a:xfrm>
            <a:off x="6665529" y="3130228"/>
            <a:ext cx="576302" cy="511871"/>
            <a:chOff x="6644304" y="3073628"/>
            <a:chExt cx="576302" cy="511871"/>
          </a:xfrm>
        </p:grpSpPr>
        <p:sp>
          <p:nvSpPr>
            <p:cNvPr id="4445" name="Google Shape;4445;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6" name="Google Shape;4446;p64"/>
            <p:cNvGrpSpPr/>
            <p:nvPr/>
          </p:nvGrpSpPr>
          <p:grpSpPr>
            <a:xfrm>
              <a:off x="6712169" y="3085440"/>
              <a:ext cx="481622" cy="494913"/>
              <a:chOff x="6712169" y="3085440"/>
              <a:chExt cx="481622" cy="494913"/>
            </a:xfrm>
          </p:grpSpPr>
          <p:sp>
            <p:nvSpPr>
              <p:cNvPr id="4447" name="Google Shape;4447;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2" name="Google Shape;4452;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5" name="Google Shape;4455;p64"/>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6" name="Google Shape;4456;p64"/>
          <p:cNvGrpSpPr/>
          <p:nvPr/>
        </p:nvGrpSpPr>
        <p:grpSpPr>
          <a:xfrm>
            <a:off x="6673379" y="3773223"/>
            <a:ext cx="560631" cy="511352"/>
            <a:chOff x="6652154" y="3716623"/>
            <a:chExt cx="560631" cy="511352"/>
          </a:xfrm>
        </p:grpSpPr>
        <p:sp>
          <p:nvSpPr>
            <p:cNvPr id="4457" name="Google Shape;4457;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8" name="Google Shape;4458;p64"/>
            <p:cNvGrpSpPr/>
            <p:nvPr/>
          </p:nvGrpSpPr>
          <p:grpSpPr>
            <a:xfrm>
              <a:off x="6669657" y="3716715"/>
              <a:ext cx="466779" cy="464290"/>
              <a:chOff x="6669657" y="3716715"/>
              <a:chExt cx="466779" cy="464290"/>
            </a:xfrm>
          </p:grpSpPr>
          <p:sp>
            <p:nvSpPr>
              <p:cNvPr id="4459" name="Google Shape;4459;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2" name="Google Shape;4472;p64"/>
          <p:cNvGrpSpPr/>
          <p:nvPr/>
        </p:nvGrpSpPr>
        <p:grpSpPr>
          <a:xfrm>
            <a:off x="7867470" y="4054631"/>
            <a:ext cx="187557" cy="187557"/>
            <a:chOff x="8565775" y="671075"/>
            <a:chExt cx="441000" cy="441000"/>
          </a:xfrm>
        </p:grpSpPr>
        <p:sp>
          <p:nvSpPr>
            <p:cNvPr id="4473" name="Google Shape;4473;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5" name="Google Shape;4475;p64"/>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4"/>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7" name="Google Shape;4477;p64"/>
          <p:cNvGrpSpPr/>
          <p:nvPr/>
        </p:nvGrpSpPr>
        <p:grpSpPr>
          <a:xfrm>
            <a:off x="6021325" y="3132850"/>
            <a:ext cx="587871" cy="512373"/>
            <a:chOff x="6000100" y="3076250"/>
            <a:chExt cx="587871" cy="512373"/>
          </a:xfrm>
        </p:grpSpPr>
        <p:sp>
          <p:nvSpPr>
            <p:cNvPr id="4478" name="Google Shape;4478;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9" name="Google Shape;4479;p64"/>
            <p:cNvGrpSpPr/>
            <p:nvPr/>
          </p:nvGrpSpPr>
          <p:grpSpPr>
            <a:xfrm>
              <a:off x="6031360" y="3076713"/>
              <a:ext cx="539107" cy="480965"/>
              <a:chOff x="6031360" y="3076713"/>
              <a:chExt cx="539107" cy="480965"/>
            </a:xfrm>
          </p:grpSpPr>
          <p:sp>
            <p:nvSpPr>
              <p:cNvPr id="4480" name="Google Shape;4480;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7" name="Google Shape;4487;p64"/>
          <p:cNvGrpSpPr/>
          <p:nvPr/>
        </p:nvGrpSpPr>
        <p:grpSpPr>
          <a:xfrm>
            <a:off x="3597785" y="3065882"/>
            <a:ext cx="2241344" cy="1330656"/>
            <a:chOff x="3597785" y="3065882"/>
            <a:chExt cx="2241344" cy="1330656"/>
          </a:xfrm>
        </p:grpSpPr>
        <p:grpSp>
          <p:nvGrpSpPr>
            <p:cNvPr id="4488" name="Google Shape;4488;p64"/>
            <p:cNvGrpSpPr/>
            <p:nvPr/>
          </p:nvGrpSpPr>
          <p:grpSpPr>
            <a:xfrm>
              <a:off x="5296908" y="3937355"/>
              <a:ext cx="143198" cy="32380"/>
              <a:chOff x="5296908" y="3937355"/>
              <a:chExt cx="143198" cy="32380"/>
            </a:xfrm>
          </p:grpSpPr>
          <p:sp>
            <p:nvSpPr>
              <p:cNvPr id="4489" name="Google Shape;4489;p64"/>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90" name="Google Shape;4490;p64"/>
              <p:cNvGrpSpPr/>
              <p:nvPr/>
            </p:nvGrpSpPr>
            <p:grpSpPr>
              <a:xfrm>
                <a:off x="5402331" y="3937355"/>
                <a:ext cx="37776" cy="32380"/>
                <a:chOff x="5402331" y="3937355"/>
                <a:chExt cx="37776" cy="32380"/>
              </a:xfrm>
            </p:grpSpPr>
            <p:sp>
              <p:nvSpPr>
                <p:cNvPr id="4491" name="Google Shape;4491;p64"/>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4"/>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64"/>
              <p:cNvGrpSpPr/>
              <p:nvPr/>
            </p:nvGrpSpPr>
            <p:grpSpPr>
              <a:xfrm>
                <a:off x="5296908" y="3937355"/>
                <a:ext cx="37783" cy="32380"/>
                <a:chOff x="5296908" y="3937355"/>
                <a:chExt cx="37783" cy="32380"/>
              </a:xfrm>
            </p:grpSpPr>
            <p:sp>
              <p:nvSpPr>
                <p:cNvPr id="4494" name="Google Shape;4494;p64"/>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4"/>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96" name="Google Shape;4496;p64"/>
            <p:cNvGrpSpPr/>
            <p:nvPr/>
          </p:nvGrpSpPr>
          <p:grpSpPr>
            <a:xfrm>
              <a:off x="4724163" y="3119631"/>
              <a:ext cx="120838" cy="84218"/>
              <a:chOff x="4724163" y="3119631"/>
              <a:chExt cx="120838" cy="84218"/>
            </a:xfrm>
          </p:grpSpPr>
          <p:grpSp>
            <p:nvGrpSpPr>
              <p:cNvPr id="4497" name="Google Shape;4497;p64"/>
              <p:cNvGrpSpPr/>
              <p:nvPr/>
            </p:nvGrpSpPr>
            <p:grpSpPr>
              <a:xfrm>
                <a:off x="4746712" y="3132773"/>
                <a:ext cx="86869" cy="56424"/>
                <a:chOff x="4746712" y="3132773"/>
                <a:chExt cx="86869" cy="56424"/>
              </a:xfrm>
            </p:grpSpPr>
            <p:sp>
              <p:nvSpPr>
                <p:cNvPr id="4498" name="Google Shape;4498;p64"/>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4"/>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64"/>
              <p:cNvGrpSpPr/>
              <p:nvPr/>
            </p:nvGrpSpPr>
            <p:grpSpPr>
              <a:xfrm>
                <a:off x="4773634" y="3143336"/>
                <a:ext cx="37776" cy="32451"/>
                <a:chOff x="4773634" y="3143336"/>
                <a:chExt cx="37776" cy="32451"/>
              </a:xfrm>
            </p:grpSpPr>
            <p:sp>
              <p:nvSpPr>
                <p:cNvPr id="4501" name="Google Shape;4501;p64"/>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4"/>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64"/>
              <p:cNvGrpSpPr/>
              <p:nvPr/>
            </p:nvGrpSpPr>
            <p:grpSpPr>
              <a:xfrm>
                <a:off x="4724163" y="3131248"/>
                <a:ext cx="37776" cy="32459"/>
                <a:chOff x="4724163" y="3131248"/>
                <a:chExt cx="37776" cy="32459"/>
              </a:xfrm>
            </p:grpSpPr>
            <p:sp>
              <p:nvSpPr>
                <p:cNvPr id="4504" name="Google Shape;4504;p64"/>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4"/>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4"/>
              <p:cNvGrpSpPr/>
              <p:nvPr/>
            </p:nvGrpSpPr>
            <p:grpSpPr>
              <a:xfrm>
                <a:off x="4755081" y="3176054"/>
                <a:ext cx="32357" cy="27795"/>
                <a:chOff x="4755081" y="3176054"/>
                <a:chExt cx="32357" cy="27795"/>
              </a:xfrm>
            </p:grpSpPr>
            <p:sp>
              <p:nvSpPr>
                <p:cNvPr id="4507" name="Google Shape;4507;p64"/>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4"/>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64"/>
              <p:cNvGrpSpPr/>
              <p:nvPr/>
            </p:nvGrpSpPr>
            <p:grpSpPr>
              <a:xfrm>
                <a:off x="4812550" y="3119631"/>
                <a:ext cx="32451" cy="27803"/>
                <a:chOff x="4812550" y="3119631"/>
                <a:chExt cx="32451" cy="27803"/>
              </a:xfrm>
            </p:grpSpPr>
            <p:sp>
              <p:nvSpPr>
                <p:cNvPr id="4510" name="Google Shape;4510;p64"/>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4"/>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12" name="Google Shape;4512;p64"/>
            <p:cNvGrpSpPr/>
            <p:nvPr/>
          </p:nvGrpSpPr>
          <p:grpSpPr>
            <a:xfrm>
              <a:off x="5382826" y="4027197"/>
              <a:ext cx="268967" cy="250422"/>
              <a:chOff x="5382826" y="4027197"/>
              <a:chExt cx="268967" cy="250422"/>
            </a:xfrm>
          </p:grpSpPr>
          <p:grpSp>
            <p:nvGrpSpPr>
              <p:cNvPr id="4513" name="Google Shape;4513;p64"/>
              <p:cNvGrpSpPr/>
              <p:nvPr/>
            </p:nvGrpSpPr>
            <p:grpSpPr>
              <a:xfrm>
                <a:off x="5405280" y="4042510"/>
                <a:ext cx="237570" cy="218647"/>
                <a:chOff x="5405280" y="4042510"/>
                <a:chExt cx="237570" cy="218647"/>
              </a:xfrm>
            </p:grpSpPr>
            <p:sp>
              <p:nvSpPr>
                <p:cNvPr id="4514" name="Google Shape;4514;p64"/>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4"/>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4"/>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4"/>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4"/>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4"/>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64"/>
              <p:cNvGrpSpPr/>
              <p:nvPr/>
            </p:nvGrpSpPr>
            <p:grpSpPr>
              <a:xfrm>
                <a:off x="5382826" y="4125549"/>
                <a:ext cx="37776" cy="32380"/>
                <a:chOff x="5382826" y="4125549"/>
                <a:chExt cx="37776" cy="32380"/>
              </a:xfrm>
            </p:grpSpPr>
            <p:sp>
              <p:nvSpPr>
                <p:cNvPr id="4521" name="Google Shape;4521;p64"/>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4"/>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64"/>
              <p:cNvGrpSpPr/>
              <p:nvPr/>
            </p:nvGrpSpPr>
            <p:grpSpPr>
              <a:xfrm>
                <a:off x="5475680" y="4195587"/>
                <a:ext cx="37783" cy="32364"/>
                <a:chOff x="5475680" y="4195587"/>
                <a:chExt cx="37783" cy="32364"/>
              </a:xfrm>
            </p:grpSpPr>
            <p:sp>
              <p:nvSpPr>
                <p:cNvPr id="4524" name="Google Shape;4524;p64"/>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4"/>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64"/>
              <p:cNvGrpSpPr/>
              <p:nvPr/>
            </p:nvGrpSpPr>
            <p:grpSpPr>
              <a:xfrm>
                <a:off x="5532575" y="4027197"/>
                <a:ext cx="33308" cy="32262"/>
                <a:chOff x="5532575" y="4027197"/>
                <a:chExt cx="33308" cy="32262"/>
              </a:xfrm>
            </p:grpSpPr>
            <p:sp>
              <p:nvSpPr>
                <p:cNvPr id="4527" name="Google Shape;4527;p64"/>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4"/>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64"/>
              <p:cNvGrpSpPr/>
              <p:nvPr/>
            </p:nvGrpSpPr>
            <p:grpSpPr>
              <a:xfrm>
                <a:off x="5590706" y="4245348"/>
                <a:ext cx="33497" cy="32270"/>
                <a:chOff x="5590706" y="4245348"/>
                <a:chExt cx="33497" cy="32270"/>
              </a:xfrm>
            </p:grpSpPr>
            <p:sp>
              <p:nvSpPr>
                <p:cNvPr id="4530" name="Google Shape;4530;p64"/>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4"/>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64"/>
              <p:cNvGrpSpPr/>
              <p:nvPr/>
            </p:nvGrpSpPr>
            <p:grpSpPr>
              <a:xfrm>
                <a:off x="5618681" y="4109677"/>
                <a:ext cx="33112" cy="32357"/>
                <a:chOff x="5618681" y="4109677"/>
                <a:chExt cx="33112" cy="32357"/>
              </a:xfrm>
            </p:grpSpPr>
            <p:sp>
              <p:nvSpPr>
                <p:cNvPr id="4533" name="Google Shape;4533;p64"/>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4"/>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64"/>
              <p:cNvGrpSpPr/>
              <p:nvPr/>
            </p:nvGrpSpPr>
            <p:grpSpPr>
              <a:xfrm>
                <a:off x="5479298" y="4128262"/>
                <a:ext cx="31405" cy="26906"/>
                <a:chOff x="5479298" y="4128262"/>
                <a:chExt cx="31405" cy="26906"/>
              </a:xfrm>
            </p:grpSpPr>
            <p:sp>
              <p:nvSpPr>
                <p:cNvPr id="4536" name="Google Shape;4536;p64"/>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4"/>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64"/>
              <p:cNvGrpSpPr/>
              <p:nvPr/>
            </p:nvGrpSpPr>
            <p:grpSpPr>
              <a:xfrm>
                <a:off x="5582903" y="4180116"/>
                <a:ext cx="31499" cy="26898"/>
                <a:chOff x="5582903" y="4180116"/>
                <a:chExt cx="31499" cy="26898"/>
              </a:xfrm>
            </p:grpSpPr>
            <p:sp>
              <p:nvSpPr>
                <p:cNvPr id="4539" name="Google Shape;4539;p64"/>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4"/>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1" name="Google Shape;4541;p64"/>
            <p:cNvGrpSpPr/>
            <p:nvPr/>
          </p:nvGrpSpPr>
          <p:grpSpPr>
            <a:xfrm>
              <a:off x="3977681" y="3230323"/>
              <a:ext cx="94584" cy="84085"/>
              <a:chOff x="3977681" y="3230323"/>
              <a:chExt cx="94584" cy="84085"/>
            </a:xfrm>
          </p:grpSpPr>
          <p:grpSp>
            <p:nvGrpSpPr>
              <p:cNvPr id="4542" name="Google Shape;4542;p64"/>
              <p:cNvGrpSpPr/>
              <p:nvPr/>
            </p:nvGrpSpPr>
            <p:grpSpPr>
              <a:xfrm>
                <a:off x="4000135" y="3243041"/>
                <a:ext cx="59570" cy="57186"/>
                <a:chOff x="4000135" y="3243041"/>
                <a:chExt cx="59570" cy="57186"/>
              </a:xfrm>
            </p:grpSpPr>
            <p:sp>
              <p:nvSpPr>
                <p:cNvPr id="4543" name="Google Shape;4543;p64"/>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4"/>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4"/>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6" name="Google Shape;4546;p64"/>
              <p:cNvGrpSpPr/>
              <p:nvPr/>
            </p:nvGrpSpPr>
            <p:grpSpPr>
              <a:xfrm>
                <a:off x="3977681" y="3245872"/>
                <a:ext cx="37783" cy="32380"/>
                <a:chOff x="3977681" y="3245872"/>
                <a:chExt cx="37783" cy="32380"/>
              </a:xfrm>
            </p:grpSpPr>
            <p:sp>
              <p:nvSpPr>
                <p:cNvPr id="4547" name="Google Shape;4547;p64"/>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4"/>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64"/>
              <p:cNvGrpSpPr/>
              <p:nvPr/>
            </p:nvGrpSpPr>
            <p:grpSpPr>
              <a:xfrm>
                <a:off x="4040860" y="3262672"/>
                <a:ext cx="31405" cy="27001"/>
                <a:chOff x="4040860" y="3262672"/>
                <a:chExt cx="31405" cy="27001"/>
              </a:xfrm>
            </p:grpSpPr>
            <p:sp>
              <p:nvSpPr>
                <p:cNvPr id="4550" name="Google Shape;4550;p64"/>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4"/>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2" name="Google Shape;4552;p64"/>
              <p:cNvGrpSpPr/>
              <p:nvPr/>
            </p:nvGrpSpPr>
            <p:grpSpPr>
              <a:xfrm>
                <a:off x="4021072" y="3230323"/>
                <a:ext cx="31397" cy="26906"/>
                <a:chOff x="4021072" y="3230323"/>
                <a:chExt cx="31397" cy="26906"/>
              </a:xfrm>
            </p:grpSpPr>
            <p:sp>
              <p:nvSpPr>
                <p:cNvPr id="4553" name="Google Shape;4553;p64"/>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4"/>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64"/>
              <p:cNvGrpSpPr/>
              <p:nvPr/>
            </p:nvGrpSpPr>
            <p:grpSpPr>
              <a:xfrm>
                <a:off x="4001472" y="3287462"/>
                <a:ext cx="31499" cy="26945"/>
                <a:chOff x="4001472" y="3287462"/>
                <a:chExt cx="31499" cy="26945"/>
              </a:xfrm>
            </p:grpSpPr>
            <p:sp>
              <p:nvSpPr>
                <p:cNvPr id="4556" name="Google Shape;4556;p64"/>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4"/>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58" name="Google Shape;4558;p64"/>
            <p:cNvGrpSpPr/>
            <p:nvPr/>
          </p:nvGrpSpPr>
          <p:grpSpPr>
            <a:xfrm>
              <a:off x="4084715" y="3258865"/>
              <a:ext cx="184961" cy="137268"/>
              <a:chOff x="4084715" y="3258865"/>
              <a:chExt cx="184961" cy="137268"/>
            </a:xfrm>
          </p:grpSpPr>
          <p:grpSp>
            <p:nvGrpSpPr>
              <p:cNvPr id="4559" name="Google Shape;4559;p64"/>
              <p:cNvGrpSpPr/>
              <p:nvPr/>
            </p:nvGrpSpPr>
            <p:grpSpPr>
              <a:xfrm>
                <a:off x="4107453" y="3271583"/>
                <a:ext cx="153470" cy="110275"/>
                <a:chOff x="4107453" y="3271583"/>
                <a:chExt cx="153470" cy="110275"/>
              </a:xfrm>
            </p:grpSpPr>
            <p:sp>
              <p:nvSpPr>
                <p:cNvPr id="4560" name="Google Shape;4560;p64"/>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4"/>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4"/>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4"/>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64"/>
              <p:cNvGrpSpPr/>
              <p:nvPr/>
            </p:nvGrpSpPr>
            <p:grpSpPr>
              <a:xfrm>
                <a:off x="4136947" y="3258865"/>
                <a:ext cx="31499" cy="27001"/>
                <a:chOff x="4136947" y="3258865"/>
                <a:chExt cx="31499" cy="27001"/>
              </a:xfrm>
            </p:grpSpPr>
            <p:sp>
              <p:nvSpPr>
                <p:cNvPr id="4565" name="Google Shape;4565;p64"/>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4"/>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64"/>
              <p:cNvGrpSpPr/>
              <p:nvPr/>
            </p:nvGrpSpPr>
            <p:grpSpPr>
              <a:xfrm>
                <a:off x="4084715" y="3266478"/>
                <a:ext cx="31468" cy="26898"/>
                <a:chOff x="4084715" y="3266478"/>
                <a:chExt cx="31468" cy="26898"/>
              </a:xfrm>
            </p:grpSpPr>
            <p:sp>
              <p:nvSpPr>
                <p:cNvPr id="4568" name="Google Shape;4568;p64"/>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4"/>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64"/>
              <p:cNvGrpSpPr/>
              <p:nvPr/>
            </p:nvGrpSpPr>
            <p:grpSpPr>
              <a:xfrm>
                <a:off x="4159213" y="3279849"/>
                <a:ext cx="31405" cy="26945"/>
                <a:chOff x="4159213" y="3279849"/>
                <a:chExt cx="31405" cy="26945"/>
              </a:xfrm>
            </p:grpSpPr>
            <p:sp>
              <p:nvSpPr>
                <p:cNvPr id="4571" name="Google Shape;4571;p64"/>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4"/>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3" name="Google Shape;4573;p64"/>
              <p:cNvGrpSpPr/>
              <p:nvPr/>
            </p:nvGrpSpPr>
            <p:grpSpPr>
              <a:xfrm>
                <a:off x="4201550" y="3266502"/>
                <a:ext cx="31405" cy="26883"/>
                <a:chOff x="4201550" y="3266502"/>
                <a:chExt cx="31405" cy="26883"/>
              </a:xfrm>
            </p:grpSpPr>
            <p:sp>
              <p:nvSpPr>
                <p:cNvPr id="4574" name="Google Shape;4574;p64"/>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4"/>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6" name="Google Shape;4576;p64"/>
              <p:cNvGrpSpPr/>
              <p:nvPr/>
            </p:nvGrpSpPr>
            <p:grpSpPr>
              <a:xfrm>
                <a:off x="4201550" y="3338278"/>
                <a:ext cx="31405" cy="26930"/>
                <a:chOff x="4201550" y="3338278"/>
                <a:chExt cx="31405" cy="26930"/>
              </a:xfrm>
            </p:grpSpPr>
            <p:sp>
              <p:nvSpPr>
                <p:cNvPr id="4577" name="Google Shape;4577;p64"/>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4"/>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9" name="Google Shape;4579;p64"/>
              <p:cNvGrpSpPr/>
              <p:nvPr/>
            </p:nvGrpSpPr>
            <p:grpSpPr>
              <a:xfrm>
                <a:off x="4238272" y="3369132"/>
                <a:ext cx="31405" cy="27001"/>
                <a:chOff x="4238272" y="3369132"/>
                <a:chExt cx="31405" cy="27001"/>
              </a:xfrm>
            </p:grpSpPr>
            <p:sp>
              <p:nvSpPr>
                <p:cNvPr id="4580" name="Google Shape;4580;p64"/>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4"/>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2" name="Google Shape;4582;p64"/>
            <p:cNvGrpSpPr/>
            <p:nvPr/>
          </p:nvGrpSpPr>
          <p:grpSpPr>
            <a:xfrm>
              <a:off x="4068639" y="3200169"/>
              <a:ext cx="77643" cy="37272"/>
              <a:chOff x="4068639" y="3200169"/>
              <a:chExt cx="77643" cy="37272"/>
            </a:xfrm>
          </p:grpSpPr>
          <p:sp>
            <p:nvSpPr>
              <p:cNvPr id="4583" name="Google Shape;4583;p64"/>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4" name="Google Shape;4584;p64"/>
              <p:cNvGrpSpPr/>
              <p:nvPr/>
            </p:nvGrpSpPr>
            <p:grpSpPr>
              <a:xfrm>
                <a:off x="4114878" y="3200169"/>
                <a:ext cx="31405" cy="26993"/>
                <a:chOff x="4114878" y="3200169"/>
                <a:chExt cx="31405" cy="26993"/>
              </a:xfrm>
            </p:grpSpPr>
            <p:sp>
              <p:nvSpPr>
                <p:cNvPr id="4585" name="Google Shape;4585;p64"/>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4"/>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64"/>
              <p:cNvGrpSpPr/>
              <p:nvPr/>
            </p:nvGrpSpPr>
            <p:grpSpPr>
              <a:xfrm>
                <a:off x="4068639" y="3210535"/>
                <a:ext cx="31499" cy="26906"/>
                <a:chOff x="4068639" y="3210535"/>
                <a:chExt cx="31499" cy="26906"/>
              </a:xfrm>
            </p:grpSpPr>
            <p:sp>
              <p:nvSpPr>
                <p:cNvPr id="4588" name="Google Shape;4588;p64"/>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4"/>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0" name="Google Shape;4590;p64"/>
            <p:cNvGrpSpPr/>
            <p:nvPr/>
          </p:nvGrpSpPr>
          <p:grpSpPr>
            <a:xfrm>
              <a:off x="3869702" y="3066935"/>
              <a:ext cx="382664" cy="190294"/>
              <a:chOff x="3869702" y="3066935"/>
              <a:chExt cx="382664" cy="190294"/>
            </a:xfrm>
          </p:grpSpPr>
          <p:grpSp>
            <p:nvGrpSpPr>
              <p:cNvPr id="4591" name="Google Shape;4591;p64"/>
              <p:cNvGrpSpPr/>
              <p:nvPr/>
            </p:nvGrpSpPr>
            <p:grpSpPr>
              <a:xfrm>
                <a:off x="3888633" y="3082351"/>
                <a:ext cx="351172" cy="160698"/>
                <a:chOff x="3888633" y="3082351"/>
                <a:chExt cx="351172" cy="160698"/>
              </a:xfrm>
            </p:grpSpPr>
            <p:sp>
              <p:nvSpPr>
                <p:cNvPr id="4592" name="Google Shape;4592;p64"/>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4"/>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4"/>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4"/>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4"/>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4"/>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64"/>
              <p:cNvGrpSpPr/>
              <p:nvPr/>
            </p:nvGrpSpPr>
            <p:grpSpPr>
              <a:xfrm>
                <a:off x="4143703" y="3066935"/>
                <a:ext cx="37783" cy="32357"/>
                <a:chOff x="4143703" y="3066935"/>
                <a:chExt cx="37783" cy="32357"/>
              </a:xfrm>
            </p:grpSpPr>
            <p:sp>
              <p:nvSpPr>
                <p:cNvPr id="4599" name="Google Shape;4599;p64"/>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4"/>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4"/>
              <p:cNvGrpSpPr/>
              <p:nvPr/>
            </p:nvGrpSpPr>
            <p:grpSpPr>
              <a:xfrm>
                <a:off x="4044565" y="3103563"/>
                <a:ext cx="37783" cy="32451"/>
                <a:chOff x="4044565" y="3103563"/>
                <a:chExt cx="37783" cy="32451"/>
              </a:xfrm>
            </p:grpSpPr>
            <p:sp>
              <p:nvSpPr>
                <p:cNvPr id="4602" name="Google Shape;4602;p64"/>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4"/>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64"/>
              <p:cNvGrpSpPr/>
              <p:nvPr/>
            </p:nvGrpSpPr>
            <p:grpSpPr>
              <a:xfrm>
                <a:off x="4017454" y="3188237"/>
                <a:ext cx="37776" cy="32357"/>
                <a:chOff x="4017454" y="3188237"/>
                <a:chExt cx="37776" cy="32357"/>
              </a:xfrm>
            </p:grpSpPr>
            <p:sp>
              <p:nvSpPr>
                <p:cNvPr id="4605" name="Google Shape;4605;p64"/>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4"/>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7" name="Google Shape;4607;p64"/>
              <p:cNvGrpSpPr/>
              <p:nvPr/>
            </p:nvGrpSpPr>
            <p:grpSpPr>
              <a:xfrm>
                <a:off x="3921548" y="3157509"/>
                <a:ext cx="37783" cy="32357"/>
                <a:chOff x="3921548" y="3157509"/>
                <a:chExt cx="37783" cy="32357"/>
              </a:xfrm>
            </p:grpSpPr>
            <p:sp>
              <p:nvSpPr>
                <p:cNvPr id="4608" name="Google Shape;4608;p64"/>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4"/>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0" name="Google Shape;4610;p64"/>
              <p:cNvGrpSpPr/>
              <p:nvPr/>
            </p:nvGrpSpPr>
            <p:grpSpPr>
              <a:xfrm>
                <a:off x="3939056" y="3211620"/>
                <a:ext cx="37783" cy="32380"/>
                <a:chOff x="3939056" y="3211620"/>
                <a:chExt cx="37783" cy="32380"/>
              </a:xfrm>
            </p:grpSpPr>
            <p:sp>
              <p:nvSpPr>
                <p:cNvPr id="4611" name="Google Shape;4611;p64"/>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4"/>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64"/>
              <p:cNvGrpSpPr/>
              <p:nvPr/>
            </p:nvGrpSpPr>
            <p:grpSpPr>
              <a:xfrm>
                <a:off x="4176240" y="3136965"/>
                <a:ext cx="31405" cy="26930"/>
                <a:chOff x="4176240" y="3136965"/>
                <a:chExt cx="31405" cy="26930"/>
              </a:xfrm>
            </p:grpSpPr>
            <p:sp>
              <p:nvSpPr>
                <p:cNvPr id="4614" name="Google Shape;4614;p64"/>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4"/>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6" name="Google Shape;4616;p64"/>
              <p:cNvGrpSpPr/>
              <p:nvPr/>
            </p:nvGrpSpPr>
            <p:grpSpPr>
              <a:xfrm>
                <a:off x="4133148" y="3152593"/>
                <a:ext cx="31499" cy="27001"/>
                <a:chOff x="4133148" y="3152593"/>
                <a:chExt cx="31499" cy="27001"/>
              </a:xfrm>
            </p:grpSpPr>
            <p:sp>
              <p:nvSpPr>
                <p:cNvPr id="4617" name="Google Shape;4617;p64"/>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4"/>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64"/>
              <p:cNvGrpSpPr/>
              <p:nvPr/>
            </p:nvGrpSpPr>
            <p:grpSpPr>
              <a:xfrm>
                <a:off x="4220866" y="3073534"/>
                <a:ext cx="31499" cy="26898"/>
                <a:chOff x="4220866" y="3073534"/>
                <a:chExt cx="31499" cy="26898"/>
              </a:xfrm>
            </p:grpSpPr>
            <p:sp>
              <p:nvSpPr>
                <p:cNvPr id="4620" name="Google Shape;4620;p64"/>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4"/>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64"/>
              <p:cNvGrpSpPr/>
              <p:nvPr/>
            </p:nvGrpSpPr>
            <p:grpSpPr>
              <a:xfrm>
                <a:off x="3869702" y="3230323"/>
                <a:ext cx="31499" cy="26906"/>
                <a:chOff x="3869702" y="3230323"/>
                <a:chExt cx="31499" cy="26906"/>
              </a:xfrm>
            </p:grpSpPr>
            <p:sp>
              <p:nvSpPr>
                <p:cNvPr id="4623" name="Google Shape;4623;p64"/>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4"/>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5" name="Google Shape;4625;p64"/>
            <p:cNvGrpSpPr/>
            <p:nvPr/>
          </p:nvGrpSpPr>
          <p:grpSpPr>
            <a:xfrm>
              <a:off x="4271383" y="3065882"/>
              <a:ext cx="304556" cy="341663"/>
              <a:chOff x="4271383" y="3065882"/>
              <a:chExt cx="304556" cy="341663"/>
            </a:xfrm>
          </p:grpSpPr>
          <p:grpSp>
            <p:nvGrpSpPr>
              <p:cNvPr id="4626" name="Google Shape;4626;p64"/>
              <p:cNvGrpSpPr/>
              <p:nvPr/>
            </p:nvGrpSpPr>
            <p:grpSpPr>
              <a:xfrm>
                <a:off x="4293838" y="3078639"/>
                <a:ext cx="269353" cy="311973"/>
                <a:chOff x="4293838" y="3078639"/>
                <a:chExt cx="269353" cy="311973"/>
              </a:xfrm>
            </p:grpSpPr>
            <p:sp>
              <p:nvSpPr>
                <p:cNvPr id="4627" name="Google Shape;4627;p64"/>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4"/>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4"/>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4"/>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4"/>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4"/>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4"/>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4"/>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4"/>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4"/>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4"/>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4"/>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4"/>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4"/>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4"/>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4"/>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4"/>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64"/>
              <p:cNvGrpSpPr/>
              <p:nvPr/>
            </p:nvGrpSpPr>
            <p:grpSpPr>
              <a:xfrm>
                <a:off x="4538164" y="3342061"/>
                <a:ext cx="37776" cy="32380"/>
                <a:chOff x="4538164" y="3342061"/>
                <a:chExt cx="37776" cy="32380"/>
              </a:xfrm>
            </p:grpSpPr>
            <p:sp>
              <p:nvSpPr>
                <p:cNvPr id="4645" name="Google Shape;4645;p64"/>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4"/>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4"/>
              <p:cNvGrpSpPr/>
              <p:nvPr/>
            </p:nvGrpSpPr>
            <p:grpSpPr>
              <a:xfrm>
                <a:off x="4271383" y="3194742"/>
                <a:ext cx="37783" cy="32420"/>
                <a:chOff x="4271383" y="3194742"/>
                <a:chExt cx="37783" cy="32420"/>
              </a:xfrm>
            </p:grpSpPr>
            <p:sp>
              <p:nvSpPr>
                <p:cNvPr id="4648" name="Google Shape;4648;p64"/>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4"/>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0" name="Google Shape;4650;p64"/>
              <p:cNvGrpSpPr/>
              <p:nvPr/>
            </p:nvGrpSpPr>
            <p:grpSpPr>
              <a:xfrm>
                <a:off x="4284416" y="3084058"/>
                <a:ext cx="37783" cy="32357"/>
                <a:chOff x="4284416" y="3084058"/>
                <a:chExt cx="37783" cy="32357"/>
              </a:xfrm>
            </p:grpSpPr>
            <p:sp>
              <p:nvSpPr>
                <p:cNvPr id="4651" name="Google Shape;4651;p64"/>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4"/>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64"/>
              <p:cNvGrpSpPr/>
              <p:nvPr/>
            </p:nvGrpSpPr>
            <p:grpSpPr>
              <a:xfrm>
                <a:off x="4478697" y="3297561"/>
                <a:ext cx="37776" cy="32451"/>
                <a:chOff x="4478697" y="3297561"/>
                <a:chExt cx="37776" cy="32451"/>
              </a:xfrm>
            </p:grpSpPr>
            <p:sp>
              <p:nvSpPr>
                <p:cNvPr id="4654" name="Google Shape;4654;p64"/>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4"/>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6" name="Google Shape;4656;p64"/>
              <p:cNvGrpSpPr/>
              <p:nvPr/>
            </p:nvGrpSpPr>
            <p:grpSpPr>
              <a:xfrm>
                <a:off x="4411813" y="3331711"/>
                <a:ext cx="37776" cy="32451"/>
                <a:chOff x="4411813" y="3331711"/>
                <a:chExt cx="37776" cy="32451"/>
              </a:xfrm>
            </p:grpSpPr>
            <p:sp>
              <p:nvSpPr>
                <p:cNvPr id="4657" name="Google Shape;4657;p64"/>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4"/>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9" name="Google Shape;4659;p64"/>
              <p:cNvGrpSpPr/>
              <p:nvPr/>
            </p:nvGrpSpPr>
            <p:grpSpPr>
              <a:xfrm>
                <a:off x="4337984" y="3375188"/>
                <a:ext cx="37776" cy="32357"/>
                <a:chOff x="4337984" y="3375188"/>
                <a:chExt cx="37776" cy="32357"/>
              </a:xfrm>
            </p:grpSpPr>
            <p:sp>
              <p:nvSpPr>
                <p:cNvPr id="4660" name="Google Shape;4660;p64"/>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4"/>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64"/>
              <p:cNvGrpSpPr/>
              <p:nvPr/>
            </p:nvGrpSpPr>
            <p:grpSpPr>
              <a:xfrm>
                <a:off x="4494867" y="3090530"/>
                <a:ext cx="37878" cy="32451"/>
                <a:chOff x="4494867" y="3090530"/>
                <a:chExt cx="37878" cy="32451"/>
              </a:xfrm>
            </p:grpSpPr>
            <p:sp>
              <p:nvSpPr>
                <p:cNvPr id="4663" name="Google Shape;4663;p64"/>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4"/>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5" name="Google Shape;4665;p64"/>
              <p:cNvGrpSpPr/>
              <p:nvPr/>
            </p:nvGrpSpPr>
            <p:grpSpPr>
              <a:xfrm>
                <a:off x="4525124" y="3207774"/>
                <a:ext cx="37783" cy="32420"/>
                <a:chOff x="4525124" y="3207774"/>
                <a:chExt cx="37783" cy="32420"/>
              </a:xfrm>
            </p:grpSpPr>
            <p:sp>
              <p:nvSpPr>
                <p:cNvPr id="4666" name="Google Shape;4666;p64"/>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4"/>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8" name="Google Shape;4668;p64"/>
              <p:cNvGrpSpPr/>
              <p:nvPr/>
            </p:nvGrpSpPr>
            <p:grpSpPr>
              <a:xfrm>
                <a:off x="4440544" y="3176479"/>
                <a:ext cx="31499" cy="26898"/>
                <a:chOff x="4440544" y="3176479"/>
                <a:chExt cx="31499" cy="26898"/>
              </a:xfrm>
            </p:grpSpPr>
            <p:sp>
              <p:nvSpPr>
                <p:cNvPr id="4669" name="Google Shape;4669;p64"/>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4"/>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1" name="Google Shape;4671;p64"/>
              <p:cNvGrpSpPr/>
              <p:nvPr/>
            </p:nvGrpSpPr>
            <p:grpSpPr>
              <a:xfrm>
                <a:off x="4350545" y="3156400"/>
                <a:ext cx="31405" cy="27001"/>
                <a:chOff x="4350545" y="3156400"/>
                <a:chExt cx="31405" cy="27001"/>
              </a:xfrm>
            </p:grpSpPr>
            <p:sp>
              <p:nvSpPr>
                <p:cNvPr id="4672" name="Google Shape;4672;p64"/>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64"/>
              <p:cNvGrpSpPr/>
              <p:nvPr/>
            </p:nvGrpSpPr>
            <p:grpSpPr>
              <a:xfrm>
                <a:off x="4376703" y="3255058"/>
                <a:ext cx="31405" cy="27001"/>
                <a:chOff x="4376703" y="3255058"/>
                <a:chExt cx="31405" cy="27001"/>
              </a:xfrm>
            </p:grpSpPr>
            <p:sp>
              <p:nvSpPr>
                <p:cNvPr id="4675" name="Google Shape;4675;p64"/>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7" name="Google Shape;4677;p64"/>
              <p:cNvGrpSpPr/>
              <p:nvPr/>
            </p:nvGrpSpPr>
            <p:grpSpPr>
              <a:xfrm>
                <a:off x="4331322" y="3283656"/>
                <a:ext cx="31405" cy="26945"/>
                <a:chOff x="4331322" y="3283656"/>
                <a:chExt cx="31405" cy="26945"/>
              </a:xfrm>
            </p:grpSpPr>
            <p:sp>
              <p:nvSpPr>
                <p:cNvPr id="4678" name="Google Shape;4678;p64"/>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4"/>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0" name="Google Shape;4680;p64"/>
              <p:cNvGrpSpPr/>
              <p:nvPr/>
            </p:nvGrpSpPr>
            <p:grpSpPr>
              <a:xfrm>
                <a:off x="4380510" y="3065882"/>
                <a:ext cx="31405" cy="26938"/>
                <a:chOff x="4380510" y="3065882"/>
                <a:chExt cx="31405" cy="26938"/>
              </a:xfrm>
            </p:grpSpPr>
            <p:sp>
              <p:nvSpPr>
                <p:cNvPr id="4681" name="Google Shape;4681;p64"/>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4"/>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3" name="Google Shape;4683;p64"/>
            <p:cNvGrpSpPr/>
            <p:nvPr/>
          </p:nvGrpSpPr>
          <p:grpSpPr>
            <a:xfrm>
              <a:off x="4558998" y="3188237"/>
              <a:ext cx="1280131" cy="1052746"/>
              <a:chOff x="4558998" y="3188237"/>
              <a:chExt cx="1280131" cy="1052746"/>
            </a:xfrm>
          </p:grpSpPr>
          <p:sp>
            <p:nvSpPr>
              <p:cNvPr id="4684" name="Google Shape;4684;p64"/>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5" name="Google Shape;4685;p64"/>
              <p:cNvGrpSpPr/>
              <p:nvPr/>
            </p:nvGrpSpPr>
            <p:grpSpPr>
              <a:xfrm>
                <a:off x="4579164" y="3203653"/>
                <a:ext cx="1244833" cy="1020397"/>
                <a:chOff x="4579164" y="3203653"/>
                <a:chExt cx="1244833" cy="1020397"/>
              </a:xfrm>
            </p:grpSpPr>
            <p:sp>
              <p:nvSpPr>
                <p:cNvPr id="4686" name="Google Shape;4686;p64"/>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8" name="Google Shape;4688;p64"/>
                <p:cNvGrpSpPr/>
                <p:nvPr/>
              </p:nvGrpSpPr>
              <p:grpSpPr>
                <a:xfrm>
                  <a:off x="4579164" y="3203653"/>
                  <a:ext cx="1244833" cy="1020397"/>
                  <a:chOff x="4579164" y="3203653"/>
                  <a:chExt cx="1244833" cy="1020397"/>
                </a:xfrm>
              </p:grpSpPr>
              <p:sp>
                <p:nvSpPr>
                  <p:cNvPr id="4689" name="Google Shape;4689;p64"/>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4"/>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91" name="Google Shape;4691;p64"/>
                  <p:cNvGrpSpPr/>
                  <p:nvPr/>
                </p:nvGrpSpPr>
                <p:grpSpPr>
                  <a:xfrm>
                    <a:off x="4579164" y="3203653"/>
                    <a:ext cx="1244833" cy="1020397"/>
                    <a:chOff x="4579164" y="3203653"/>
                    <a:chExt cx="1244833" cy="1020397"/>
                  </a:xfrm>
                </p:grpSpPr>
                <p:sp>
                  <p:nvSpPr>
                    <p:cNvPr id="4692" name="Google Shape;4692;p64"/>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4"/>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4"/>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4"/>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4"/>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4"/>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4"/>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4"/>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0" name="Google Shape;4700;p64"/>
                    <p:cNvGrpSpPr/>
                    <p:nvPr/>
                  </p:nvGrpSpPr>
                  <p:grpSpPr>
                    <a:xfrm>
                      <a:off x="4579164" y="3203653"/>
                      <a:ext cx="1244833" cy="1020397"/>
                      <a:chOff x="4579164" y="3203653"/>
                      <a:chExt cx="1244833" cy="1020397"/>
                    </a:xfrm>
                  </p:grpSpPr>
                  <p:sp>
                    <p:nvSpPr>
                      <p:cNvPr id="4701" name="Google Shape;4701;p64"/>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4"/>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4"/>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4"/>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4"/>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4"/>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4"/>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4"/>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4"/>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4"/>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4"/>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4"/>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4"/>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4"/>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5" name="Google Shape;4715;p64"/>
                      <p:cNvGrpSpPr/>
                      <p:nvPr/>
                    </p:nvGrpSpPr>
                    <p:grpSpPr>
                      <a:xfrm>
                        <a:off x="4579164" y="3203653"/>
                        <a:ext cx="1244833" cy="1020397"/>
                        <a:chOff x="4579164" y="3203653"/>
                        <a:chExt cx="1244833" cy="1020397"/>
                      </a:xfrm>
                    </p:grpSpPr>
                    <p:sp>
                      <p:nvSpPr>
                        <p:cNvPr id="4716" name="Google Shape;4716;p64"/>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4"/>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4"/>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4"/>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4"/>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4"/>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4"/>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4"/>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4"/>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4"/>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4"/>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4"/>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4"/>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4"/>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4"/>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4"/>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4"/>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4"/>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4"/>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4"/>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4"/>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0" name="Google Shape;4740;p64"/>
                        <p:cNvGrpSpPr/>
                        <p:nvPr/>
                      </p:nvGrpSpPr>
                      <p:grpSpPr>
                        <a:xfrm>
                          <a:off x="4579164" y="3203653"/>
                          <a:ext cx="1244833" cy="1020397"/>
                          <a:chOff x="4579164" y="3203653"/>
                          <a:chExt cx="1244833" cy="1020397"/>
                        </a:xfrm>
                      </p:grpSpPr>
                      <p:sp>
                        <p:nvSpPr>
                          <p:cNvPr id="4741" name="Google Shape;4741;p64"/>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2" name="Google Shape;4742;p64"/>
                          <p:cNvGrpSpPr/>
                          <p:nvPr/>
                        </p:nvGrpSpPr>
                        <p:grpSpPr>
                          <a:xfrm>
                            <a:off x="4579164" y="3203653"/>
                            <a:ext cx="1244833" cy="1020397"/>
                            <a:chOff x="4579164" y="3203653"/>
                            <a:chExt cx="1244833" cy="1020397"/>
                          </a:xfrm>
                        </p:grpSpPr>
                        <p:sp>
                          <p:nvSpPr>
                            <p:cNvPr id="4743" name="Google Shape;4743;p64"/>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4"/>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4"/>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4"/>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4"/>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4"/>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4"/>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0" name="Google Shape;4750;p64"/>
                            <p:cNvGrpSpPr/>
                            <p:nvPr/>
                          </p:nvGrpSpPr>
                          <p:grpSpPr>
                            <a:xfrm>
                              <a:off x="4579164" y="3203653"/>
                              <a:ext cx="1244833" cy="1020397"/>
                              <a:chOff x="4579164" y="3203653"/>
                              <a:chExt cx="1244833" cy="1020397"/>
                            </a:xfrm>
                          </p:grpSpPr>
                          <p:sp>
                            <p:nvSpPr>
                              <p:cNvPr id="4751" name="Google Shape;4751;p64"/>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4"/>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4"/>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4"/>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4"/>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4"/>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4"/>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4"/>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4"/>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4"/>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4"/>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4"/>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4"/>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4" name="Google Shape;4764;p64"/>
                              <p:cNvGrpSpPr/>
                              <p:nvPr/>
                            </p:nvGrpSpPr>
                            <p:grpSpPr>
                              <a:xfrm>
                                <a:off x="4579164" y="3203653"/>
                                <a:ext cx="1244833" cy="1020397"/>
                                <a:chOff x="4579164" y="3203653"/>
                                <a:chExt cx="1244833" cy="1020397"/>
                              </a:xfrm>
                            </p:grpSpPr>
                            <p:sp>
                              <p:nvSpPr>
                                <p:cNvPr id="4765" name="Google Shape;4765;p64"/>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4"/>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4"/>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4"/>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4"/>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4"/>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4"/>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2" name="Google Shape;4772;p64"/>
                                <p:cNvGrpSpPr/>
                                <p:nvPr/>
                              </p:nvGrpSpPr>
                              <p:grpSpPr>
                                <a:xfrm>
                                  <a:off x="4579164" y="3203653"/>
                                  <a:ext cx="1244833" cy="1020397"/>
                                  <a:chOff x="4579164" y="3203653"/>
                                  <a:chExt cx="1244833" cy="1020397"/>
                                </a:xfrm>
                              </p:grpSpPr>
                              <p:sp>
                                <p:nvSpPr>
                                  <p:cNvPr id="4773" name="Google Shape;4773;p64"/>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4"/>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4"/>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4"/>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4"/>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8" name="Google Shape;4778;p64"/>
                                  <p:cNvGrpSpPr/>
                                  <p:nvPr/>
                                </p:nvGrpSpPr>
                                <p:grpSpPr>
                                  <a:xfrm>
                                    <a:off x="4579164" y="3203653"/>
                                    <a:ext cx="1244833" cy="1020397"/>
                                    <a:chOff x="4579164" y="3203653"/>
                                    <a:chExt cx="1244833" cy="1020397"/>
                                  </a:xfrm>
                                </p:grpSpPr>
                                <p:sp>
                                  <p:nvSpPr>
                                    <p:cNvPr id="4779" name="Google Shape;4779;p64"/>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4"/>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4"/>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4"/>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783" name="Google Shape;4783;p64"/>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4"/>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4"/>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86" name="Google Shape;4786;p64"/>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87" name="Google Shape;4787;p64"/>
              <p:cNvGrpSpPr/>
              <p:nvPr/>
            </p:nvGrpSpPr>
            <p:grpSpPr>
              <a:xfrm>
                <a:off x="4595437" y="3598775"/>
                <a:ext cx="37776" cy="32451"/>
                <a:chOff x="4595437" y="3598775"/>
                <a:chExt cx="37776" cy="32451"/>
              </a:xfrm>
            </p:grpSpPr>
            <p:sp>
              <p:nvSpPr>
                <p:cNvPr id="4788" name="Google Shape;4788;p64"/>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4"/>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0" name="Google Shape;4790;p64"/>
              <p:cNvGrpSpPr/>
              <p:nvPr/>
            </p:nvGrpSpPr>
            <p:grpSpPr>
              <a:xfrm>
                <a:off x="4641864" y="3524443"/>
                <a:ext cx="37776" cy="32380"/>
                <a:chOff x="4641864" y="3524443"/>
                <a:chExt cx="37776" cy="32380"/>
              </a:xfrm>
            </p:grpSpPr>
            <p:sp>
              <p:nvSpPr>
                <p:cNvPr id="4791" name="Google Shape;4791;p64"/>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4"/>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64"/>
              <p:cNvGrpSpPr/>
              <p:nvPr/>
            </p:nvGrpSpPr>
            <p:grpSpPr>
              <a:xfrm>
                <a:off x="4648431" y="3893901"/>
                <a:ext cx="37776" cy="32357"/>
                <a:chOff x="4648431" y="3893901"/>
                <a:chExt cx="37776" cy="32357"/>
              </a:xfrm>
            </p:grpSpPr>
            <p:sp>
              <p:nvSpPr>
                <p:cNvPr id="4794" name="Google Shape;4794;p64"/>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4"/>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6" name="Google Shape;4796;p64"/>
              <p:cNvGrpSpPr/>
              <p:nvPr/>
            </p:nvGrpSpPr>
            <p:grpSpPr>
              <a:xfrm>
                <a:off x="4567752" y="3722908"/>
                <a:ext cx="37870" cy="32380"/>
                <a:chOff x="4567752" y="3722908"/>
                <a:chExt cx="37870" cy="32380"/>
              </a:xfrm>
            </p:grpSpPr>
            <p:sp>
              <p:nvSpPr>
                <p:cNvPr id="4797" name="Google Shape;4797;p64"/>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4"/>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64"/>
              <p:cNvGrpSpPr/>
              <p:nvPr/>
            </p:nvGrpSpPr>
            <p:grpSpPr>
              <a:xfrm>
                <a:off x="4617506" y="3652052"/>
                <a:ext cx="37783" cy="32357"/>
                <a:chOff x="4617506" y="3652052"/>
                <a:chExt cx="37783" cy="32357"/>
              </a:xfrm>
            </p:grpSpPr>
            <p:sp>
              <p:nvSpPr>
                <p:cNvPr id="4800" name="Google Shape;4800;p64"/>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4"/>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64"/>
              <p:cNvGrpSpPr/>
              <p:nvPr/>
            </p:nvGrpSpPr>
            <p:grpSpPr>
              <a:xfrm>
                <a:off x="4739005" y="3554149"/>
                <a:ext cx="37870" cy="32357"/>
                <a:chOff x="4739005" y="3554149"/>
                <a:chExt cx="37870" cy="32357"/>
              </a:xfrm>
            </p:grpSpPr>
            <p:sp>
              <p:nvSpPr>
                <p:cNvPr id="4803" name="Google Shape;4803;p64"/>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4"/>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5" name="Google Shape;4805;p64"/>
              <p:cNvGrpSpPr/>
              <p:nvPr/>
            </p:nvGrpSpPr>
            <p:grpSpPr>
              <a:xfrm>
                <a:off x="4806557" y="3630258"/>
                <a:ext cx="37776" cy="32364"/>
                <a:chOff x="4806557" y="3630258"/>
                <a:chExt cx="37776" cy="32364"/>
              </a:xfrm>
            </p:grpSpPr>
            <p:sp>
              <p:nvSpPr>
                <p:cNvPr id="4806" name="Google Shape;4806;p64"/>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4"/>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8" name="Google Shape;4808;p64"/>
              <p:cNvGrpSpPr/>
              <p:nvPr/>
            </p:nvGrpSpPr>
            <p:grpSpPr>
              <a:xfrm>
                <a:off x="4737007" y="4004357"/>
                <a:ext cx="37870" cy="32357"/>
                <a:chOff x="4737007" y="4004357"/>
                <a:chExt cx="37870" cy="32357"/>
              </a:xfrm>
            </p:grpSpPr>
            <p:sp>
              <p:nvSpPr>
                <p:cNvPr id="4809" name="Google Shape;4809;p64"/>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4"/>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4"/>
              <p:cNvGrpSpPr/>
              <p:nvPr/>
            </p:nvGrpSpPr>
            <p:grpSpPr>
              <a:xfrm>
                <a:off x="4773634" y="4208627"/>
                <a:ext cx="37776" cy="32357"/>
                <a:chOff x="4773634" y="4208627"/>
                <a:chExt cx="37776" cy="32357"/>
              </a:xfrm>
            </p:grpSpPr>
            <p:sp>
              <p:nvSpPr>
                <p:cNvPr id="4812" name="Google Shape;4812;p64"/>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4"/>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64"/>
              <p:cNvGrpSpPr/>
              <p:nvPr/>
            </p:nvGrpSpPr>
            <p:grpSpPr>
              <a:xfrm>
                <a:off x="4888282" y="4074764"/>
                <a:ext cx="37776" cy="32451"/>
                <a:chOff x="4888282" y="4074764"/>
                <a:chExt cx="37776" cy="32451"/>
              </a:xfrm>
            </p:grpSpPr>
            <p:sp>
              <p:nvSpPr>
                <p:cNvPr id="4815" name="Google Shape;4815;p64"/>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4"/>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64"/>
              <p:cNvGrpSpPr/>
              <p:nvPr/>
            </p:nvGrpSpPr>
            <p:grpSpPr>
              <a:xfrm>
                <a:off x="4901315" y="3804271"/>
                <a:ext cx="37776" cy="32364"/>
                <a:chOff x="4901315" y="3804271"/>
                <a:chExt cx="37776" cy="32364"/>
              </a:xfrm>
            </p:grpSpPr>
            <p:sp>
              <p:nvSpPr>
                <p:cNvPr id="4818" name="Google Shape;4818;p64"/>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4"/>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64"/>
              <p:cNvGrpSpPr/>
              <p:nvPr/>
            </p:nvGrpSpPr>
            <p:grpSpPr>
              <a:xfrm>
                <a:off x="4866394" y="3715035"/>
                <a:ext cx="37846" cy="32357"/>
                <a:chOff x="4866394" y="3715035"/>
                <a:chExt cx="37846" cy="32357"/>
              </a:xfrm>
            </p:grpSpPr>
            <p:sp>
              <p:nvSpPr>
                <p:cNvPr id="4821" name="Google Shape;4821;p64"/>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4"/>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3" name="Google Shape;4823;p64"/>
              <p:cNvGrpSpPr/>
              <p:nvPr/>
            </p:nvGrpSpPr>
            <p:grpSpPr>
              <a:xfrm>
                <a:off x="4979233" y="3839798"/>
                <a:ext cx="37878" cy="32420"/>
                <a:chOff x="4979233" y="3839798"/>
                <a:chExt cx="37878" cy="32420"/>
              </a:xfrm>
            </p:grpSpPr>
            <p:sp>
              <p:nvSpPr>
                <p:cNvPr id="4824" name="Google Shape;4824;p64"/>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4"/>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6" name="Google Shape;4826;p64"/>
              <p:cNvGrpSpPr/>
              <p:nvPr/>
            </p:nvGrpSpPr>
            <p:grpSpPr>
              <a:xfrm>
                <a:off x="4790662" y="3679147"/>
                <a:ext cx="37783" cy="32380"/>
                <a:chOff x="4790662" y="3679147"/>
                <a:chExt cx="37783" cy="32380"/>
              </a:xfrm>
            </p:grpSpPr>
            <p:sp>
              <p:nvSpPr>
                <p:cNvPr id="4827" name="Google Shape;4827;p64"/>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4"/>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4"/>
              <p:cNvGrpSpPr/>
              <p:nvPr/>
            </p:nvGrpSpPr>
            <p:grpSpPr>
              <a:xfrm>
                <a:off x="4857263" y="3557861"/>
                <a:ext cx="37776" cy="32357"/>
                <a:chOff x="4857263" y="3557861"/>
                <a:chExt cx="37776" cy="32357"/>
              </a:xfrm>
            </p:grpSpPr>
            <p:sp>
              <p:nvSpPr>
                <p:cNvPr id="4830" name="Google Shape;4830;p64"/>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4"/>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64"/>
              <p:cNvGrpSpPr/>
              <p:nvPr/>
            </p:nvGrpSpPr>
            <p:grpSpPr>
              <a:xfrm>
                <a:off x="4883902" y="3648033"/>
                <a:ext cx="37783" cy="32380"/>
                <a:chOff x="4883902" y="3648033"/>
                <a:chExt cx="37783" cy="32380"/>
              </a:xfrm>
            </p:grpSpPr>
            <p:sp>
              <p:nvSpPr>
                <p:cNvPr id="4833" name="Google Shape;4833;p64"/>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4"/>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4"/>
              <p:cNvGrpSpPr/>
              <p:nvPr/>
            </p:nvGrpSpPr>
            <p:grpSpPr>
              <a:xfrm>
                <a:off x="4907780" y="3347220"/>
                <a:ext cx="37878" cy="32357"/>
                <a:chOff x="4907780" y="3347220"/>
                <a:chExt cx="37878" cy="32357"/>
              </a:xfrm>
            </p:grpSpPr>
            <p:sp>
              <p:nvSpPr>
                <p:cNvPr id="4836" name="Google Shape;4836;p64"/>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4"/>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4"/>
              <p:cNvGrpSpPr/>
              <p:nvPr/>
            </p:nvGrpSpPr>
            <p:grpSpPr>
              <a:xfrm>
                <a:off x="5065048" y="3738150"/>
                <a:ext cx="37783" cy="32364"/>
                <a:chOff x="5065048" y="3738150"/>
                <a:chExt cx="37783" cy="32364"/>
              </a:xfrm>
            </p:grpSpPr>
            <p:sp>
              <p:nvSpPr>
                <p:cNvPr id="4839" name="Google Shape;4839;p64"/>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4"/>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4"/>
              <p:cNvGrpSpPr/>
              <p:nvPr/>
            </p:nvGrpSpPr>
            <p:grpSpPr>
              <a:xfrm>
                <a:off x="5071616" y="3284615"/>
                <a:ext cx="37783" cy="32357"/>
                <a:chOff x="5071616" y="3284615"/>
                <a:chExt cx="37783" cy="32357"/>
              </a:xfrm>
            </p:grpSpPr>
            <p:sp>
              <p:nvSpPr>
                <p:cNvPr id="4842" name="Google Shape;4842;p64"/>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4"/>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64"/>
              <p:cNvGrpSpPr/>
              <p:nvPr/>
            </p:nvGrpSpPr>
            <p:grpSpPr>
              <a:xfrm>
                <a:off x="5389291" y="3759921"/>
                <a:ext cx="37783" cy="32380"/>
                <a:chOff x="5389291" y="3759921"/>
                <a:chExt cx="37783" cy="32380"/>
              </a:xfrm>
            </p:grpSpPr>
            <p:sp>
              <p:nvSpPr>
                <p:cNvPr id="4845" name="Google Shape;4845;p64"/>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4"/>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64"/>
              <p:cNvGrpSpPr/>
              <p:nvPr/>
            </p:nvGrpSpPr>
            <p:grpSpPr>
              <a:xfrm>
                <a:off x="5431534" y="3632932"/>
                <a:ext cx="37878" cy="32451"/>
                <a:chOff x="5431534" y="3632932"/>
                <a:chExt cx="37878" cy="32451"/>
              </a:xfrm>
            </p:grpSpPr>
            <p:sp>
              <p:nvSpPr>
                <p:cNvPr id="4848" name="Google Shape;4848;p64"/>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4"/>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4"/>
              <p:cNvGrpSpPr/>
              <p:nvPr/>
            </p:nvGrpSpPr>
            <p:grpSpPr>
              <a:xfrm>
                <a:off x="5540755" y="3544829"/>
                <a:ext cx="37783" cy="32357"/>
                <a:chOff x="5540755" y="3544829"/>
                <a:chExt cx="37783" cy="32357"/>
              </a:xfrm>
            </p:grpSpPr>
            <p:sp>
              <p:nvSpPr>
                <p:cNvPr id="4851" name="Google Shape;4851;p64"/>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4"/>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4"/>
              <p:cNvGrpSpPr/>
              <p:nvPr/>
            </p:nvGrpSpPr>
            <p:grpSpPr>
              <a:xfrm>
                <a:off x="5579293" y="3412107"/>
                <a:ext cx="37776" cy="32357"/>
                <a:chOff x="5579293" y="3412107"/>
                <a:chExt cx="37776" cy="32357"/>
              </a:xfrm>
            </p:grpSpPr>
            <p:sp>
              <p:nvSpPr>
                <p:cNvPr id="4854" name="Google Shape;4854;p64"/>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4"/>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4"/>
              <p:cNvGrpSpPr/>
              <p:nvPr/>
            </p:nvGrpSpPr>
            <p:grpSpPr>
              <a:xfrm>
                <a:off x="5801346" y="3284615"/>
                <a:ext cx="37783" cy="32357"/>
                <a:chOff x="5801346" y="3284615"/>
                <a:chExt cx="37783" cy="32357"/>
              </a:xfrm>
            </p:grpSpPr>
            <p:sp>
              <p:nvSpPr>
                <p:cNvPr id="4857" name="Google Shape;4857;p64"/>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4"/>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4"/>
              <p:cNvGrpSpPr/>
              <p:nvPr/>
            </p:nvGrpSpPr>
            <p:grpSpPr>
              <a:xfrm>
                <a:off x="5763578" y="3399067"/>
                <a:ext cx="37776" cy="32364"/>
                <a:chOff x="5763578" y="3399067"/>
                <a:chExt cx="37776" cy="32364"/>
              </a:xfrm>
            </p:grpSpPr>
            <p:sp>
              <p:nvSpPr>
                <p:cNvPr id="4860" name="Google Shape;4860;p64"/>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4"/>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4"/>
              <p:cNvGrpSpPr/>
              <p:nvPr/>
            </p:nvGrpSpPr>
            <p:grpSpPr>
              <a:xfrm>
                <a:off x="5395858" y="3230952"/>
                <a:ext cx="37776" cy="32364"/>
                <a:chOff x="5395858" y="3230952"/>
                <a:chExt cx="37776" cy="32364"/>
              </a:xfrm>
            </p:grpSpPr>
            <p:sp>
              <p:nvSpPr>
                <p:cNvPr id="4863" name="Google Shape;4863;p64"/>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4"/>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4"/>
              <p:cNvGrpSpPr/>
              <p:nvPr/>
            </p:nvGrpSpPr>
            <p:grpSpPr>
              <a:xfrm>
                <a:off x="5264088" y="3188237"/>
                <a:ext cx="37776" cy="32357"/>
                <a:chOff x="5264088" y="3188237"/>
                <a:chExt cx="37776" cy="32357"/>
              </a:xfrm>
            </p:grpSpPr>
            <p:sp>
              <p:nvSpPr>
                <p:cNvPr id="4866" name="Google Shape;4866;p64"/>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4"/>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64"/>
              <p:cNvGrpSpPr/>
              <p:nvPr/>
            </p:nvGrpSpPr>
            <p:grpSpPr>
              <a:xfrm>
                <a:off x="5585758" y="3237425"/>
                <a:ext cx="37878" cy="32357"/>
                <a:chOff x="5585758" y="3237425"/>
                <a:chExt cx="37878" cy="32357"/>
              </a:xfrm>
            </p:grpSpPr>
            <p:sp>
              <p:nvSpPr>
                <p:cNvPr id="4869" name="Google Shape;4869;p64"/>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4"/>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1" name="Google Shape;4871;p64"/>
              <p:cNvGrpSpPr/>
              <p:nvPr/>
            </p:nvGrpSpPr>
            <p:grpSpPr>
              <a:xfrm>
                <a:off x="4874196" y="3291088"/>
                <a:ext cx="37878" cy="32451"/>
                <a:chOff x="4874196" y="3291088"/>
                <a:chExt cx="37878" cy="32451"/>
              </a:xfrm>
            </p:grpSpPr>
            <p:sp>
              <p:nvSpPr>
                <p:cNvPr id="4872" name="Google Shape;4872;p64"/>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4"/>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64"/>
              <p:cNvGrpSpPr/>
              <p:nvPr/>
            </p:nvGrpSpPr>
            <p:grpSpPr>
              <a:xfrm>
                <a:off x="5197770" y="3785466"/>
                <a:ext cx="37783" cy="32427"/>
                <a:chOff x="5197770" y="3785466"/>
                <a:chExt cx="37783" cy="32427"/>
              </a:xfrm>
            </p:grpSpPr>
            <p:sp>
              <p:nvSpPr>
                <p:cNvPr id="4875" name="Google Shape;4875;p64"/>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4"/>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7" name="Google Shape;4877;p64"/>
              <p:cNvGrpSpPr/>
              <p:nvPr/>
            </p:nvGrpSpPr>
            <p:grpSpPr>
              <a:xfrm>
                <a:off x="5177699" y="3492117"/>
                <a:ext cx="37776" cy="32357"/>
                <a:chOff x="5177699" y="3492117"/>
                <a:chExt cx="37776" cy="32357"/>
              </a:xfrm>
            </p:grpSpPr>
            <p:sp>
              <p:nvSpPr>
                <p:cNvPr id="4878" name="Google Shape;4878;p64"/>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4"/>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0" name="Google Shape;4880;p64"/>
              <p:cNvGrpSpPr/>
              <p:nvPr/>
            </p:nvGrpSpPr>
            <p:grpSpPr>
              <a:xfrm>
                <a:off x="5349431" y="3622346"/>
                <a:ext cx="37870" cy="32380"/>
                <a:chOff x="5349431" y="3622346"/>
                <a:chExt cx="37870" cy="32380"/>
              </a:xfrm>
            </p:grpSpPr>
            <p:sp>
              <p:nvSpPr>
                <p:cNvPr id="4881" name="Google Shape;4881;p64"/>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4"/>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4"/>
              <p:cNvGrpSpPr/>
              <p:nvPr/>
            </p:nvGrpSpPr>
            <p:grpSpPr>
              <a:xfrm>
                <a:off x="5068855" y="3563980"/>
                <a:ext cx="53954" cy="46223"/>
                <a:chOff x="5068855" y="3563980"/>
                <a:chExt cx="53954" cy="46223"/>
              </a:xfrm>
            </p:grpSpPr>
            <p:sp>
              <p:nvSpPr>
                <p:cNvPr id="4884" name="Google Shape;4884;p64"/>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4"/>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6" name="Google Shape;4886;p64"/>
              <p:cNvGrpSpPr/>
              <p:nvPr/>
            </p:nvGrpSpPr>
            <p:grpSpPr>
              <a:xfrm>
                <a:off x="5037654" y="3392507"/>
                <a:ext cx="37870" cy="32451"/>
                <a:chOff x="5037654" y="3392507"/>
                <a:chExt cx="37870" cy="32451"/>
              </a:xfrm>
            </p:grpSpPr>
            <p:sp>
              <p:nvSpPr>
                <p:cNvPr id="4887" name="Google Shape;4887;p64"/>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4"/>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64"/>
              <p:cNvGrpSpPr/>
              <p:nvPr/>
            </p:nvGrpSpPr>
            <p:grpSpPr>
              <a:xfrm>
                <a:off x="5456560" y="3368629"/>
                <a:ext cx="37870" cy="32451"/>
                <a:chOff x="5456560" y="3368629"/>
                <a:chExt cx="37870" cy="32451"/>
              </a:xfrm>
            </p:grpSpPr>
            <p:sp>
              <p:nvSpPr>
                <p:cNvPr id="4890" name="Google Shape;4890;p64"/>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4"/>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2" name="Google Shape;4892;p64"/>
              <p:cNvGrpSpPr/>
              <p:nvPr/>
            </p:nvGrpSpPr>
            <p:grpSpPr>
              <a:xfrm>
                <a:off x="4755749" y="3501516"/>
                <a:ext cx="46246" cy="39608"/>
                <a:chOff x="4755749" y="3501516"/>
                <a:chExt cx="46246" cy="39608"/>
              </a:xfrm>
            </p:grpSpPr>
            <p:sp>
              <p:nvSpPr>
                <p:cNvPr id="4893" name="Google Shape;4893;p64"/>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4"/>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5" name="Google Shape;4895;p64"/>
              <p:cNvGrpSpPr/>
              <p:nvPr/>
            </p:nvGrpSpPr>
            <p:grpSpPr>
              <a:xfrm>
                <a:off x="4681346" y="3485582"/>
                <a:ext cx="37783" cy="32427"/>
                <a:chOff x="4681346" y="3485582"/>
                <a:chExt cx="37783" cy="32427"/>
              </a:xfrm>
            </p:grpSpPr>
            <p:sp>
              <p:nvSpPr>
                <p:cNvPr id="4896" name="Google Shape;4896;p64"/>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4"/>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4"/>
              <p:cNvGrpSpPr/>
              <p:nvPr/>
            </p:nvGrpSpPr>
            <p:grpSpPr>
              <a:xfrm>
                <a:off x="4767067" y="3291088"/>
                <a:ext cx="37878" cy="32451"/>
                <a:chOff x="4767067" y="3291088"/>
                <a:chExt cx="37878" cy="32451"/>
              </a:xfrm>
            </p:grpSpPr>
            <p:sp>
              <p:nvSpPr>
                <p:cNvPr id="4899" name="Google Shape;4899;p64"/>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4"/>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64"/>
              <p:cNvGrpSpPr/>
              <p:nvPr/>
            </p:nvGrpSpPr>
            <p:grpSpPr>
              <a:xfrm>
                <a:off x="4687819" y="3405539"/>
                <a:ext cx="37776" cy="32451"/>
                <a:chOff x="4687819" y="3405539"/>
                <a:chExt cx="37776" cy="32451"/>
              </a:xfrm>
            </p:grpSpPr>
            <p:sp>
              <p:nvSpPr>
                <p:cNvPr id="4902" name="Google Shape;4902;p64"/>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4"/>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64"/>
              <p:cNvGrpSpPr/>
              <p:nvPr/>
            </p:nvGrpSpPr>
            <p:grpSpPr>
              <a:xfrm>
                <a:off x="4923101" y="3444809"/>
                <a:ext cx="52813" cy="45318"/>
                <a:chOff x="4923101" y="3444809"/>
                <a:chExt cx="52813" cy="45318"/>
              </a:xfrm>
            </p:grpSpPr>
            <p:sp>
              <p:nvSpPr>
                <p:cNvPr id="4905" name="Google Shape;4905;p64"/>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4"/>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64"/>
              <p:cNvGrpSpPr/>
              <p:nvPr/>
            </p:nvGrpSpPr>
            <p:grpSpPr>
              <a:xfrm>
                <a:off x="4846040" y="3654750"/>
                <a:ext cx="31405" cy="26993"/>
                <a:chOff x="4846040" y="3654750"/>
                <a:chExt cx="31405" cy="26993"/>
              </a:xfrm>
            </p:grpSpPr>
            <p:sp>
              <p:nvSpPr>
                <p:cNvPr id="4908" name="Google Shape;4908;p64"/>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4"/>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0" name="Google Shape;4910;p64"/>
              <p:cNvGrpSpPr/>
              <p:nvPr/>
            </p:nvGrpSpPr>
            <p:grpSpPr>
              <a:xfrm>
                <a:off x="4925673" y="3691700"/>
                <a:ext cx="40253" cy="34472"/>
                <a:chOff x="4925673" y="3691700"/>
                <a:chExt cx="40253" cy="34472"/>
              </a:xfrm>
            </p:grpSpPr>
            <p:sp>
              <p:nvSpPr>
                <p:cNvPr id="4911" name="Google Shape;4911;p64"/>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4"/>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3" name="Google Shape;4913;p64"/>
              <p:cNvGrpSpPr/>
              <p:nvPr/>
            </p:nvGrpSpPr>
            <p:grpSpPr>
              <a:xfrm>
                <a:off x="4894653" y="3740848"/>
                <a:ext cx="31405" cy="26906"/>
                <a:chOff x="4894653" y="3740848"/>
                <a:chExt cx="31405" cy="26906"/>
              </a:xfrm>
            </p:grpSpPr>
            <p:sp>
              <p:nvSpPr>
                <p:cNvPr id="4914" name="Google Shape;4914;p64"/>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4"/>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64"/>
              <p:cNvGrpSpPr/>
              <p:nvPr/>
            </p:nvGrpSpPr>
            <p:grpSpPr>
              <a:xfrm>
                <a:off x="4962300" y="3696348"/>
                <a:ext cx="38255" cy="32773"/>
                <a:chOff x="4962300" y="3696348"/>
                <a:chExt cx="38255" cy="32773"/>
              </a:xfrm>
            </p:grpSpPr>
            <p:sp>
              <p:nvSpPr>
                <p:cNvPr id="4917" name="Google Shape;4917;p64"/>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4"/>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64"/>
              <p:cNvGrpSpPr/>
              <p:nvPr/>
            </p:nvGrpSpPr>
            <p:grpSpPr>
              <a:xfrm>
                <a:off x="4980185" y="3743349"/>
                <a:ext cx="31499" cy="26969"/>
                <a:chOff x="4980185" y="3743349"/>
                <a:chExt cx="31499" cy="26969"/>
              </a:xfrm>
            </p:grpSpPr>
            <p:sp>
              <p:nvSpPr>
                <p:cNvPr id="4920" name="Google Shape;4920;p64"/>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4"/>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64"/>
              <p:cNvGrpSpPr/>
              <p:nvPr/>
            </p:nvGrpSpPr>
            <p:grpSpPr>
              <a:xfrm>
                <a:off x="5013768" y="3734312"/>
                <a:ext cx="31499" cy="26969"/>
                <a:chOff x="5013768" y="3734312"/>
                <a:chExt cx="31499" cy="26969"/>
              </a:xfrm>
            </p:grpSpPr>
            <p:sp>
              <p:nvSpPr>
                <p:cNvPr id="4923" name="Google Shape;4923;p64"/>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4"/>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64"/>
              <p:cNvGrpSpPr/>
              <p:nvPr/>
            </p:nvGrpSpPr>
            <p:grpSpPr>
              <a:xfrm>
                <a:off x="5036703" y="3764545"/>
                <a:ext cx="31499" cy="26898"/>
                <a:chOff x="5036703" y="3764545"/>
                <a:chExt cx="31499" cy="26898"/>
              </a:xfrm>
            </p:grpSpPr>
            <p:sp>
              <p:nvSpPr>
                <p:cNvPr id="4926" name="Google Shape;4926;p64"/>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4"/>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64"/>
              <p:cNvGrpSpPr/>
              <p:nvPr/>
            </p:nvGrpSpPr>
            <p:grpSpPr>
              <a:xfrm>
                <a:off x="4953546" y="3768352"/>
                <a:ext cx="31405" cy="26898"/>
                <a:chOff x="4953546" y="3768352"/>
                <a:chExt cx="31405" cy="26898"/>
              </a:xfrm>
            </p:grpSpPr>
            <p:sp>
              <p:nvSpPr>
                <p:cNvPr id="4929" name="Google Shape;4929;p64"/>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4"/>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1" name="Google Shape;4931;p64"/>
              <p:cNvGrpSpPr/>
              <p:nvPr/>
            </p:nvGrpSpPr>
            <p:grpSpPr>
              <a:xfrm>
                <a:off x="4964770" y="3814016"/>
                <a:ext cx="31499" cy="26993"/>
                <a:chOff x="4964770" y="3814016"/>
                <a:chExt cx="31499" cy="26993"/>
              </a:xfrm>
            </p:grpSpPr>
            <p:sp>
              <p:nvSpPr>
                <p:cNvPr id="4932" name="Google Shape;4932;p64"/>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4"/>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4" name="Google Shape;4934;p64"/>
              <p:cNvGrpSpPr/>
              <p:nvPr/>
            </p:nvGrpSpPr>
            <p:grpSpPr>
              <a:xfrm>
                <a:off x="4923290" y="3800504"/>
                <a:ext cx="31468" cy="26898"/>
                <a:chOff x="4923290" y="3800504"/>
                <a:chExt cx="31468" cy="26898"/>
              </a:xfrm>
            </p:grpSpPr>
            <p:sp>
              <p:nvSpPr>
                <p:cNvPr id="4935" name="Google Shape;4935;p64"/>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4"/>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7" name="Google Shape;4937;p64"/>
              <p:cNvGrpSpPr/>
              <p:nvPr/>
            </p:nvGrpSpPr>
            <p:grpSpPr>
              <a:xfrm>
                <a:off x="5108534" y="3650943"/>
                <a:ext cx="31405" cy="26993"/>
                <a:chOff x="5108534" y="3650943"/>
                <a:chExt cx="31405" cy="26993"/>
              </a:xfrm>
            </p:grpSpPr>
            <p:sp>
              <p:nvSpPr>
                <p:cNvPr id="4938" name="Google Shape;4938;p64"/>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4"/>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64"/>
              <p:cNvGrpSpPr/>
              <p:nvPr/>
            </p:nvGrpSpPr>
            <p:grpSpPr>
              <a:xfrm>
                <a:off x="5119380" y="3760739"/>
                <a:ext cx="31499" cy="26993"/>
                <a:chOff x="5119380" y="3760739"/>
                <a:chExt cx="31499" cy="26993"/>
              </a:xfrm>
            </p:grpSpPr>
            <p:sp>
              <p:nvSpPr>
                <p:cNvPr id="4941" name="Google Shape;4941;p64"/>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4"/>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3" name="Google Shape;4943;p64"/>
              <p:cNvGrpSpPr/>
              <p:nvPr/>
            </p:nvGrpSpPr>
            <p:grpSpPr>
              <a:xfrm>
                <a:off x="5119380" y="3788235"/>
                <a:ext cx="31499" cy="26993"/>
                <a:chOff x="5119380" y="3788235"/>
                <a:chExt cx="31499" cy="26993"/>
              </a:xfrm>
            </p:grpSpPr>
            <p:sp>
              <p:nvSpPr>
                <p:cNvPr id="4944" name="Google Shape;4944;p64"/>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4"/>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6" name="Google Shape;4946;p64"/>
              <p:cNvGrpSpPr/>
              <p:nvPr/>
            </p:nvGrpSpPr>
            <p:grpSpPr>
              <a:xfrm>
                <a:off x="5158005" y="3875284"/>
                <a:ext cx="31405" cy="27001"/>
                <a:chOff x="5158005" y="3875284"/>
                <a:chExt cx="31405" cy="27001"/>
              </a:xfrm>
            </p:grpSpPr>
            <p:sp>
              <p:nvSpPr>
                <p:cNvPr id="4947" name="Google Shape;4947;p64"/>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4"/>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9" name="Google Shape;4949;p64"/>
              <p:cNvGrpSpPr/>
              <p:nvPr/>
            </p:nvGrpSpPr>
            <p:grpSpPr>
              <a:xfrm>
                <a:off x="5233163" y="3764545"/>
                <a:ext cx="31499" cy="26898"/>
                <a:chOff x="5233163" y="3764545"/>
                <a:chExt cx="31499" cy="26898"/>
              </a:xfrm>
            </p:grpSpPr>
            <p:sp>
              <p:nvSpPr>
                <p:cNvPr id="4950" name="Google Shape;4950;p64"/>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4"/>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2" name="Google Shape;4952;p64"/>
              <p:cNvGrpSpPr/>
              <p:nvPr/>
            </p:nvGrpSpPr>
            <p:grpSpPr>
              <a:xfrm>
                <a:off x="5276168" y="3805545"/>
                <a:ext cx="31499" cy="26906"/>
                <a:chOff x="5276168" y="3805545"/>
                <a:chExt cx="31499" cy="26906"/>
              </a:xfrm>
            </p:grpSpPr>
            <p:sp>
              <p:nvSpPr>
                <p:cNvPr id="4953" name="Google Shape;4953;p64"/>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4"/>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64"/>
              <p:cNvGrpSpPr/>
              <p:nvPr/>
            </p:nvGrpSpPr>
            <p:grpSpPr>
              <a:xfrm>
                <a:off x="5294053" y="3851933"/>
                <a:ext cx="31405" cy="26945"/>
                <a:chOff x="5294053" y="3851933"/>
                <a:chExt cx="31405" cy="26945"/>
              </a:xfrm>
            </p:grpSpPr>
            <p:sp>
              <p:nvSpPr>
                <p:cNvPr id="4956" name="Google Shape;4956;p64"/>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4"/>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4"/>
              <p:cNvGrpSpPr/>
              <p:nvPr/>
            </p:nvGrpSpPr>
            <p:grpSpPr>
              <a:xfrm>
                <a:off x="5341723" y="3851902"/>
                <a:ext cx="31405" cy="26977"/>
                <a:chOff x="5341723" y="3851902"/>
                <a:chExt cx="31405" cy="26977"/>
              </a:xfrm>
            </p:grpSpPr>
            <p:sp>
              <p:nvSpPr>
                <p:cNvPr id="4959" name="Google Shape;4959;p64"/>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4"/>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64"/>
              <p:cNvGrpSpPr/>
              <p:nvPr/>
            </p:nvGrpSpPr>
            <p:grpSpPr>
              <a:xfrm>
                <a:off x="5054871" y="3507855"/>
                <a:ext cx="31405" cy="26993"/>
                <a:chOff x="5054871" y="3507855"/>
                <a:chExt cx="31405" cy="26993"/>
              </a:xfrm>
            </p:grpSpPr>
            <p:sp>
              <p:nvSpPr>
                <p:cNvPr id="4962" name="Google Shape;4962;p64"/>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4"/>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64"/>
              <p:cNvGrpSpPr/>
              <p:nvPr/>
            </p:nvGrpSpPr>
            <p:grpSpPr>
              <a:xfrm>
                <a:off x="4876579" y="3675325"/>
                <a:ext cx="31405" cy="26969"/>
                <a:chOff x="4876579" y="3675325"/>
                <a:chExt cx="31405" cy="26969"/>
              </a:xfrm>
            </p:grpSpPr>
            <p:sp>
              <p:nvSpPr>
                <p:cNvPr id="4965" name="Google Shape;4965;p64"/>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4"/>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64"/>
              <p:cNvGrpSpPr/>
              <p:nvPr/>
            </p:nvGrpSpPr>
            <p:grpSpPr>
              <a:xfrm>
                <a:off x="4842233" y="3688333"/>
                <a:ext cx="31405" cy="26993"/>
                <a:chOff x="4842233" y="3688333"/>
                <a:chExt cx="31405" cy="26993"/>
              </a:xfrm>
            </p:grpSpPr>
            <p:sp>
              <p:nvSpPr>
                <p:cNvPr id="4968" name="Google Shape;4968;p64"/>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4"/>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64"/>
              <p:cNvGrpSpPr/>
              <p:nvPr/>
            </p:nvGrpSpPr>
            <p:grpSpPr>
              <a:xfrm>
                <a:off x="5187876" y="3608032"/>
                <a:ext cx="31405" cy="27001"/>
                <a:chOff x="5187876" y="3608032"/>
                <a:chExt cx="31405" cy="27001"/>
              </a:xfrm>
            </p:grpSpPr>
            <p:sp>
              <p:nvSpPr>
                <p:cNvPr id="4971" name="Google Shape;4971;p64"/>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4"/>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3" name="Google Shape;4973;p64"/>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4"/>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75" name="Google Shape;4975;p64"/>
              <p:cNvGrpSpPr/>
              <p:nvPr/>
            </p:nvGrpSpPr>
            <p:grpSpPr>
              <a:xfrm>
                <a:off x="5269224" y="3304167"/>
                <a:ext cx="40253" cy="34402"/>
                <a:chOff x="5269224" y="3304167"/>
                <a:chExt cx="40253" cy="34402"/>
              </a:xfrm>
            </p:grpSpPr>
            <p:sp>
              <p:nvSpPr>
                <p:cNvPr id="4976" name="Google Shape;4976;p64"/>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4"/>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4"/>
              <p:cNvGrpSpPr/>
              <p:nvPr/>
            </p:nvGrpSpPr>
            <p:grpSpPr>
              <a:xfrm>
                <a:off x="5327354" y="3476615"/>
                <a:ext cx="49864" cy="42723"/>
                <a:chOff x="5327354" y="3476615"/>
                <a:chExt cx="49864" cy="42723"/>
              </a:xfrm>
            </p:grpSpPr>
            <p:sp>
              <p:nvSpPr>
                <p:cNvPr id="4979" name="Google Shape;4979;p64"/>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4"/>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1" name="Google Shape;4981;p64"/>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4"/>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3" name="Google Shape;4983;p64"/>
              <p:cNvGrpSpPr/>
              <p:nvPr/>
            </p:nvGrpSpPr>
            <p:grpSpPr>
              <a:xfrm>
                <a:off x="5341723" y="3775957"/>
                <a:ext cx="31405" cy="26898"/>
                <a:chOff x="5341723" y="3775957"/>
                <a:chExt cx="31405" cy="26898"/>
              </a:xfrm>
            </p:grpSpPr>
            <p:sp>
              <p:nvSpPr>
                <p:cNvPr id="4984" name="Google Shape;4984;p64"/>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4"/>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64"/>
              <p:cNvGrpSpPr/>
              <p:nvPr/>
            </p:nvGrpSpPr>
            <p:grpSpPr>
              <a:xfrm>
                <a:off x="5439053" y="3699274"/>
                <a:ext cx="31405" cy="26898"/>
                <a:chOff x="5439053" y="3699274"/>
                <a:chExt cx="31405" cy="26898"/>
              </a:xfrm>
            </p:grpSpPr>
            <p:sp>
              <p:nvSpPr>
                <p:cNvPr id="4987" name="Google Shape;4987;p64"/>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4"/>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4"/>
              <p:cNvGrpSpPr/>
              <p:nvPr/>
            </p:nvGrpSpPr>
            <p:grpSpPr>
              <a:xfrm>
                <a:off x="5412414" y="3622307"/>
                <a:ext cx="31499" cy="26993"/>
                <a:chOff x="5412414" y="3622307"/>
                <a:chExt cx="31499" cy="26993"/>
              </a:xfrm>
            </p:grpSpPr>
            <p:sp>
              <p:nvSpPr>
                <p:cNvPr id="4990" name="Google Shape;4990;p64"/>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4"/>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64"/>
              <p:cNvGrpSpPr/>
              <p:nvPr/>
            </p:nvGrpSpPr>
            <p:grpSpPr>
              <a:xfrm>
                <a:off x="5476254" y="3473949"/>
                <a:ext cx="26835" cy="26930"/>
                <a:chOff x="5476254" y="3473949"/>
                <a:chExt cx="26835" cy="26930"/>
              </a:xfrm>
            </p:grpSpPr>
            <p:sp>
              <p:nvSpPr>
                <p:cNvPr id="4993" name="Google Shape;4993;p64"/>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4"/>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64"/>
              <p:cNvGrpSpPr/>
              <p:nvPr/>
            </p:nvGrpSpPr>
            <p:grpSpPr>
              <a:xfrm>
                <a:off x="5564547" y="3481594"/>
                <a:ext cx="31397" cy="26898"/>
                <a:chOff x="5564547" y="3481594"/>
                <a:chExt cx="31397" cy="26898"/>
              </a:xfrm>
            </p:grpSpPr>
            <p:sp>
              <p:nvSpPr>
                <p:cNvPr id="4996" name="Google Shape;4996;p64"/>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4"/>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4"/>
              <p:cNvGrpSpPr/>
              <p:nvPr/>
            </p:nvGrpSpPr>
            <p:grpSpPr>
              <a:xfrm>
                <a:off x="5534101" y="3470174"/>
                <a:ext cx="31397" cy="26906"/>
                <a:chOff x="5534101" y="3470174"/>
                <a:chExt cx="31397" cy="26906"/>
              </a:xfrm>
            </p:grpSpPr>
            <p:sp>
              <p:nvSpPr>
                <p:cNvPr id="4999" name="Google Shape;4999;p64"/>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4"/>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4"/>
              <p:cNvGrpSpPr/>
              <p:nvPr/>
            </p:nvGrpSpPr>
            <p:grpSpPr>
              <a:xfrm>
                <a:off x="5610879" y="3314486"/>
                <a:ext cx="31499" cy="26938"/>
                <a:chOff x="5610879" y="3314486"/>
                <a:chExt cx="31499" cy="26938"/>
              </a:xfrm>
            </p:grpSpPr>
            <p:sp>
              <p:nvSpPr>
                <p:cNvPr id="5002" name="Google Shape;5002;p64"/>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4"/>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64"/>
              <p:cNvGrpSpPr/>
              <p:nvPr/>
            </p:nvGrpSpPr>
            <p:grpSpPr>
              <a:xfrm>
                <a:off x="4834525" y="3501382"/>
                <a:ext cx="31499" cy="26898"/>
                <a:chOff x="4834525" y="3501382"/>
                <a:chExt cx="31499" cy="26898"/>
              </a:xfrm>
            </p:grpSpPr>
            <p:sp>
              <p:nvSpPr>
                <p:cNvPr id="5005" name="Google Shape;5005;p64"/>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4"/>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7" name="Google Shape;5007;p64"/>
              <p:cNvGrpSpPr/>
              <p:nvPr/>
            </p:nvGrpSpPr>
            <p:grpSpPr>
              <a:xfrm>
                <a:off x="4898460" y="3580158"/>
                <a:ext cx="31405" cy="26898"/>
                <a:chOff x="4898460" y="3580158"/>
                <a:chExt cx="31405" cy="26898"/>
              </a:xfrm>
            </p:grpSpPr>
            <p:sp>
              <p:nvSpPr>
                <p:cNvPr id="5008" name="Google Shape;5008;p64"/>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4"/>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4"/>
              <p:cNvGrpSpPr/>
              <p:nvPr/>
            </p:nvGrpSpPr>
            <p:grpSpPr>
              <a:xfrm>
                <a:off x="4882667" y="3608032"/>
                <a:ext cx="31499" cy="27001"/>
                <a:chOff x="4882667" y="3608032"/>
                <a:chExt cx="31499" cy="27001"/>
              </a:xfrm>
            </p:grpSpPr>
            <p:sp>
              <p:nvSpPr>
                <p:cNvPr id="5011" name="Google Shape;5011;p64"/>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4"/>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3" name="Google Shape;5013;p64"/>
              <p:cNvGrpSpPr/>
              <p:nvPr/>
            </p:nvGrpSpPr>
            <p:grpSpPr>
              <a:xfrm>
                <a:off x="4843373" y="3631407"/>
                <a:ext cx="16273" cy="16186"/>
                <a:chOff x="4843373" y="3631407"/>
                <a:chExt cx="16273" cy="16186"/>
              </a:xfrm>
            </p:grpSpPr>
            <p:sp>
              <p:nvSpPr>
                <p:cNvPr id="5014" name="Google Shape;5014;p64"/>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4"/>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64"/>
              <p:cNvGrpSpPr/>
              <p:nvPr/>
            </p:nvGrpSpPr>
            <p:grpSpPr>
              <a:xfrm>
                <a:off x="4727773" y="3591578"/>
                <a:ext cx="31499" cy="26898"/>
                <a:chOff x="4727773" y="3591578"/>
                <a:chExt cx="31499" cy="26898"/>
              </a:xfrm>
            </p:grpSpPr>
            <p:sp>
              <p:nvSpPr>
                <p:cNvPr id="5017" name="Google Shape;5017;p64"/>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4"/>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9" name="Google Shape;5019;p64"/>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4"/>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64"/>
              <p:cNvGrpSpPr/>
              <p:nvPr/>
            </p:nvGrpSpPr>
            <p:grpSpPr>
              <a:xfrm>
                <a:off x="4609421" y="3577398"/>
                <a:ext cx="31499" cy="27001"/>
                <a:chOff x="4609421" y="3577398"/>
                <a:chExt cx="31499" cy="27001"/>
              </a:xfrm>
            </p:grpSpPr>
            <p:sp>
              <p:nvSpPr>
                <p:cNvPr id="5022" name="Google Shape;5022;p64"/>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4"/>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64"/>
              <p:cNvGrpSpPr/>
              <p:nvPr/>
            </p:nvGrpSpPr>
            <p:grpSpPr>
              <a:xfrm>
                <a:off x="4649289" y="3577398"/>
                <a:ext cx="31499" cy="27001"/>
                <a:chOff x="4649289" y="3577398"/>
                <a:chExt cx="31499" cy="27001"/>
              </a:xfrm>
            </p:grpSpPr>
            <p:sp>
              <p:nvSpPr>
                <p:cNvPr id="5025" name="Google Shape;5025;p64"/>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4"/>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64"/>
              <p:cNvGrpSpPr/>
              <p:nvPr/>
            </p:nvGrpSpPr>
            <p:grpSpPr>
              <a:xfrm>
                <a:off x="4605614" y="3639523"/>
                <a:ext cx="31499" cy="26906"/>
                <a:chOff x="4605614" y="3639523"/>
                <a:chExt cx="31499" cy="26906"/>
              </a:xfrm>
            </p:grpSpPr>
            <p:sp>
              <p:nvSpPr>
                <p:cNvPr id="5028" name="Google Shape;5028;p64"/>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4"/>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4"/>
              <p:cNvGrpSpPr/>
              <p:nvPr/>
            </p:nvGrpSpPr>
            <p:grpSpPr>
              <a:xfrm>
                <a:off x="4785149" y="3618846"/>
                <a:ext cx="26930" cy="26843"/>
                <a:chOff x="4785149" y="3618846"/>
                <a:chExt cx="26930" cy="26843"/>
              </a:xfrm>
            </p:grpSpPr>
            <p:sp>
              <p:nvSpPr>
                <p:cNvPr id="5031" name="Google Shape;5031;p64"/>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4"/>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4"/>
              <p:cNvGrpSpPr/>
              <p:nvPr/>
            </p:nvGrpSpPr>
            <p:grpSpPr>
              <a:xfrm>
                <a:off x="4810167" y="3601567"/>
                <a:ext cx="31405" cy="26898"/>
                <a:chOff x="4810167" y="3601567"/>
                <a:chExt cx="31405" cy="26898"/>
              </a:xfrm>
            </p:grpSpPr>
            <p:sp>
              <p:nvSpPr>
                <p:cNvPr id="5034" name="Google Shape;5034;p64"/>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4"/>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4"/>
              <p:cNvGrpSpPr/>
              <p:nvPr/>
            </p:nvGrpSpPr>
            <p:grpSpPr>
              <a:xfrm>
                <a:off x="4831002" y="3373230"/>
                <a:ext cx="31405" cy="26898"/>
                <a:chOff x="4831002" y="3373230"/>
                <a:chExt cx="31405" cy="26898"/>
              </a:xfrm>
            </p:grpSpPr>
            <p:sp>
              <p:nvSpPr>
                <p:cNvPr id="5037" name="Google Shape;5037;p64"/>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4"/>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4"/>
              <p:cNvGrpSpPr/>
              <p:nvPr/>
            </p:nvGrpSpPr>
            <p:grpSpPr>
              <a:xfrm>
                <a:off x="4719311" y="3355054"/>
                <a:ext cx="31499" cy="27001"/>
                <a:chOff x="4719311" y="3355054"/>
                <a:chExt cx="31499" cy="27001"/>
              </a:xfrm>
            </p:grpSpPr>
            <p:sp>
              <p:nvSpPr>
                <p:cNvPr id="5040" name="Google Shape;5040;p64"/>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4"/>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4"/>
              <p:cNvGrpSpPr/>
              <p:nvPr/>
            </p:nvGrpSpPr>
            <p:grpSpPr>
              <a:xfrm>
                <a:off x="4798755" y="3450260"/>
                <a:ext cx="26930" cy="26930"/>
                <a:chOff x="4798755" y="3450260"/>
                <a:chExt cx="26930" cy="26930"/>
              </a:xfrm>
            </p:grpSpPr>
            <p:sp>
              <p:nvSpPr>
                <p:cNvPr id="5043" name="Google Shape;5043;p64"/>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4"/>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4"/>
              <p:cNvGrpSpPr/>
              <p:nvPr/>
            </p:nvGrpSpPr>
            <p:grpSpPr>
              <a:xfrm>
                <a:off x="4645576" y="3467555"/>
                <a:ext cx="31405" cy="26953"/>
                <a:chOff x="4645576" y="3467555"/>
                <a:chExt cx="31405" cy="26953"/>
              </a:xfrm>
            </p:grpSpPr>
            <p:sp>
              <p:nvSpPr>
                <p:cNvPr id="5046" name="Google Shape;5046;p64"/>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4"/>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4"/>
              <p:cNvGrpSpPr/>
              <p:nvPr/>
            </p:nvGrpSpPr>
            <p:grpSpPr>
              <a:xfrm>
                <a:off x="4687631" y="3583965"/>
                <a:ext cx="31499" cy="26898"/>
                <a:chOff x="4687631" y="3583965"/>
                <a:chExt cx="31499" cy="26898"/>
              </a:xfrm>
            </p:grpSpPr>
            <p:sp>
              <p:nvSpPr>
                <p:cNvPr id="5049" name="Google Shape;5049;p64"/>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4"/>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64"/>
              <p:cNvGrpSpPr/>
              <p:nvPr/>
            </p:nvGrpSpPr>
            <p:grpSpPr>
              <a:xfrm>
                <a:off x="4719311" y="3471314"/>
                <a:ext cx="31499" cy="27001"/>
                <a:chOff x="4719311" y="3471314"/>
                <a:chExt cx="31499" cy="27001"/>
              </a:xfrm>
            </p:grpSpPr>
            <p:sp>
              <p:nvSpPr>
                <p:cNvPr id="5052" name="Google Shape;5052;p64"/>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4"/>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64"/>
              <p:cNvGrpSpPr/>
              <p:nvPr/>
            </p:nvGrpSpPr>
            <p:grpSpPr>
              <a:xfrm>
                <a:off x="4719311" y="3434404"/>
                <a:ext cx="31499" cy="26898"/>
                <a:chOff x="4719311" y="3434404"/>
                <a:chExt cx="31499" cy="26898"/>
              </a:xfrm>
            </p:grpSpPr>
            <p:sp>
              <p:nvSpPr>
                <p:cNvPr id="5055" name="Google Shape;5055;p64"/>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4"/>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64"/>
              <p:cNvGrpSpPr/>
              <p:nvPr/>
            </p:nvGrpSpPr>
            <p:grpSpPr>
              <a:xfrm>
                <a:off x="4768876" y="3401772"/>
                <a:ext cx="31499" cy="26898"/>
                <a:chOff x="4768876" y="3401772"/>
                <a:chExt cx="31499" cy="26898"/>
              </a:xfrm>
            </p:grpSpPr>
            <p:sp>
              <p:nvSpPr>
                <p:cNvPr id="5058" name="Google Shape;5058;p64"/>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4"/>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4"/>
              <p:cNvGrpSpPr/>
              <p:nvPr/>
            </p:nvGrpSpPr>
            <p:grpSpPr>
              <a:xfrm>
                <a:off x="4762214" y="3471377"/>
                <a:ext cx="26938" cy="26938"/>
                <a:chOff x="4762214" y="3471377"/>
                <a:chExt cx="26938" cy="26938"/>
              </a:xfrm>
            </p:grpSpPr>
            <p:sp>
              <p:nvSpPr>
                <p:cNvPr id="5061" name="Google Shape;5061;p64"/>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4"/>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3" name="Google Shape;5063;p64"/>
              <p:cNvGrpSpPr/>
              <p:nvPr/>
            </p:nvGrpSpPr>
            <p:grpSpPr>
              <a:xfrm>
                <a:off x="4790473" y="3344782"/>
                <a:ext cx="31405" cy="26898"/>
                <a:chOff x="4790473" y="3344782"/>
                <a:chExt cx="31405" cy="26898"/>
              </a:xfrm>
            </p:grpSpPr>
            <p:sp>
              <p:nvSpPr>
                <p:cNvPr id="5064" name="Google Shape;5064;p64"/>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4"/>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4"/>
              <p:cNvGrpSpPr/>
              <p:nvPr/>
            </p:nvGrpSpPr>
            <p:grpSpPr>
              <a:xfrm>
                <a:off x="4823774" y="3950733"/>
                <a:ext cx="37398" cy="32034"/>
                <a:chOff x="4823774" y="3950733"/>
                <a:chExt cx="37398" cy="32034"/>
              </a:xfrm>
            </p:grpSpPr>
            <p:sp>
              <p:nvSpPr>
                <p:cNvPr id="5067" name="Google Shape;5067;p64"/>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4"/>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64"/>
              <p:cNvGrpSpPr/>
              <p:nvPr/>
            </p:nvGrpSpPr>
            <p:grpSpPr>
              <a:xfrm>
                <a:off x="4823396" y="4110566"/>
                <a:ext cx="31405" cy="26906"/>
                <a:chOff x="4823396" y="4110566"/>
                <a:chExt cx="31405" cy="26906"/>
              </a:xfrm>
            </p:grpSpPr>
            <p:sp>
              <p:nvSpPr>
                <p:cNvPr id="5070" name="Google Shape;5070;p64"/>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4"/>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4"/>
              <p:cNvGrpSpPr/>
              <p:nvPr/>
            </p:nvGrpSpPr>
            <p:grpSpPr>
              <a:xfrm>
                <a:off x="4838332" y="3821150"/>
                <a:ext cx="31499" cy="26898"/>
                <a:chOff x="4838332" y="3821150"/>
                <a:chExt cx="31499" cy="26898"/>
              </a:xfrm>
            </p:grpSpPr>
            <p:sp>
              <p:nvSpPr>
                <p:cNvPr id="5073" name="Google Shape;5073;p64"/>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4"/>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5" name="Google Shape;5075;p64"/>
              <p:cNvGrpSpPr/>
              <p:nvPr/>
            </p:nvGrpSpPr>
            <p:grpSpPr>
              <a:xfrm>
                <a:off x="4661275" y="3815007"/>
                <a:ext cx="36824" cy="31523"/>
                <a:chOff x="4661275" y="3815007"/>
                <a:chExt cx="36824" cy="31523"/>
              </a:xfrm>
            </p:grpSpPr>
            <p:sp>
              <p:nvSpPr>
                <p:cNvPr id="5076" name="Google Shape;5076;p64"/>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4"/>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4"/>
              <p:cNvGrpSpPr/>
              <p:nvPr/>
            </p:nvGrpSpPr>
            <p:grpSpPr>
              <a:xfrm>
                <a:off x="4558998" y="3851037"/>
                <a:ext cx="33591" cy="28699"/>
                <a:chOff x="4558998" y="3851037"/>
                <a:chExt cx="33591" cy="28699"/>
              </a:xfrm>
            </p:grpSpPr>
            <p:sp>
              <p:nvSpPr>
                <p:cNvPr id="5079" name="Google Shape;5079;p64"/>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4"/>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4"/>
              <p:cNvGrpSpPr/>
              <p:nvPr/>
            </p:nvGrpSpPr>
            <p:grpSpPr>
              <a:xfrm>
                <a:off x="4696762" y="3638587"/>
                <a:ext cx="33591" cy="28794"/>
                <a:chOff x="4696762" y="3638587"/>
                <a:chExt cx="33591" cy="28794"/>
              </a:xfrm>
            </p:grpSpPr>
            <p:sp>
              <p:nvSpPr>
                <p:cNvPr id="5082" name="Google Shape;5082;p64"/>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4"/>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64"/>
              <p:cNvGrpSpPr/>
              <p:nvPr/>
            </p:nvGrpSpPr>
            <p:grpSpPr>
              <a:xfrm>
                <a:off x="4929479" y="3939140"/>
                <a:ext cx="33497" cy="28692"/>
                <a:chOff x="4929479" y="3939140"/>
                <a:chExt cx="33497" cy="28692"/>
              </a:xfrm>
            </p:grpSpPr>
            <p:sp>
              <p:nvSpPr>
                <p:cNvPr id="5085" name="Google Shape;5085;p64"/>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4"/>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64"/>
              <p:cNvGrpSpPr/>
              <p:nvPr/>
            </p:nvGrpSpPr>
            <p:grpSpPr>
              <a:xfrm>
                <a:off x="4907119" y="3986039"/>
                <a:ext cx="33497" cy="28699"/>
                <a:chOff x="4907119" y="3986039"/>
                <a:chExt cx="33497" cy="28699"/>
              </a:xfrm>
            </p:grpSpPr>
            <p:sp>
              <p:nvSpPr>
                <p:cNvPr id="5088" name="Google Shape;5088;p64"/>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4"/>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64"/>
              <p:cNvGrpSpPr/>
              <p:nvPr/>
            </p:nvGrpSpPr>
            <p:grpSpPr>
              <a:xfrm>
                <a:off x="4911783" y="4048102"/>
                <a:ext cx="33591" cy="28762"/>
                <a:chOff x="4911783" y="4048102"/>
                <a:chExt cx="33591" cy="28762"/>
              </a:xfrm>
            </p:grpSpPr>
            <p:sp>
              <p:nvSpPr>
                <p:cNvPr id="5091" name="Google Shape;5091;p64"/>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4"/>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3" name="Google Shape;5093;p64"/>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4"/>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5" name="Google Shape;5095;p64"/>
              <p:cNvGrpSpPr/>
              <p:nvPr/>
            </p:nvGrpSpPr>
            <p:grpSpPr>
              <a:xfrm>
                <a:off x="4762623" y="3837847"/>
                <a:ext cx="42416" cy="36273"/>
                <a:chOff x="4762623" y="3837847"/>
                <a:chExt cx="42416" cy="36273"/>
              </a:xfrm>
            </p:grpSpPr>
            <p:sp>
              <p:nvSpPr>
                <p:cNvPr id="5096" name="Google Shape;5096;p64"/>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4"/>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4"/>
              <p:cNvGrpSpPr/>
              <p:nvPr/>
            </p:nvGrpSpPr>
            <p:grpSpPr>
              <a:xfrm>
                <a:off x="4746044" y="4104966"/>
                <a:ext cx="33497" cy="28699"/>
                <a:chOff x="4746044" y="4104966"/>
                <a:chExt cx="33497" cy="28699"/>
              </a:xfrm>
            </p:grpSpPr>
            <p:sp>
              <p:nvSpPr>
                <p:cNvPr id="5099" name="Google Shape;5099;p64"/>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4"/>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4"/>
              <p:cNvGrpSpPr/>
              <p:nvPr/>
            </p:nvGrpSpPr>
            <p:grpSpPr>
              <a:xfrm>
                <a:off x="4859646" y="4162554"/>
                <a:ext cx="33591" cy="28762"/>
                <a:chOff x="4859646" y="4162554"/>
                <a:chExt cx="33591" cy="28762"/>
              </a:xfrm>
            </p:grpSpPr>
            <p:sp>
              <p:nvSpPr>
                <p:cNvPr id="5102" name="Google Shape;5102;p64"/>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4"/>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04" name="Google Shape;5104;p64"/>
            <p:cNvGrpSpPr/>
            <p:nvPr/>
          </p:nvGrpSpPr>
          <p:grpSpPr>
            <a:xfrm>
              <a:off x="3597785" y="3274438"/>
              <a:ext cx="855610" cy="1122100"/>
              <a:chOff x="3597785" y="3274438"/>
              <a:chExt cx="855610" cy="1122100"/>
            </a:xfrm>
          </p:grpSpPr>
          <p:grpSp>
            <p:nvGrpSpPr>
              <p:cNvPr id="5105" name="Google Shape;5105;p64"/>
              <p:cNvGrpSpPr/>
              <p:nvPr/>
            </p:nvGrpSpPr>
            <p:grpSpPr>
              <a:xfrm>
                <a:off x="3617857" y="3284717"/>
                <a:ext cx="826785" cy="1099165"/>
                <a:chOff x="3617857" y="3284717"/>
                <a:chExt cx="826785" cy="1099165"/>
              </a:xfrm>
            </p:grpSpPr>
            <p:sp>
              <p:nvSpPr>
                <p:cNvPr id="5106" name="Google Shape;5106;p64"/>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4"/>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4"/>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4"/>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4"/>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4"/>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4"/>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4"/>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4"/>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4"/>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4"/>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4"/>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4"/>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4"/>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4"/>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4"/>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4"/>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4"/>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4"/>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4"/>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4"/>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4"/>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4"/>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4"/>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4"/>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4"/>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4"/>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4"/>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4"/>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4"/>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4"/>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4"/>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4"/>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4"/>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4"/>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4"/>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4"/>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4"/>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4"/>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4"/>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4"/>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4"/>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4"/>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4"/>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4"/>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4"/>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4"/>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4"/>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4"/>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4"/>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4"/>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4"/>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4"/>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4"/>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4"/>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4"/>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64"/>
              <p:cNvGrpSpPr/>
              <p:nvPr/>
            </p:nvGrpSpPr>
            <p:grpSpPr>
              <a:xfrm>
                <a:off x="4180904" y="4251758"/>
                <a:ext cx="37783" cy="32420"/>
                <a:chOff x="4180904" y="4251758"/>
                <a:chExt cx="37783" cy="32420"/>
              </a:xfrm>
            </p:grpSpPr>
            <p:sp>
              <p:nvSpPr>
                <p:cNvPr id="5163" name="Google Shape;5163;p64"/>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4"/>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4"/>
              <p:cNvGrpSpPr/>
              <p:nvPr/>
            </p:nvGrpSpPr>
            <p:grpSpPr>
              <a:xfrm>
                <a:off x="4201644" y="4081324"/>
                <a:ext cx="37783" cy="32364"/>
                <a:chOff x="4201644" y="4081324"/>
                <a:chExt cx="37783" cy="32364"/>
              </a:xfrm>
            </p:grpSpPr>
            <p:sp>
              <p:nvSpPr>
                <p:cNvPr id="5166" name="Google Shape;5166;p64"/>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4"/>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4"/>
              <p:cNvGrpSpPr/>
              <p:nvPr/>
            </p:nvGrpSpPr>
            <p:grpSpPr>
              <a:xfrm>
                <a:off x="4284416" y="3887428"/>
                <a:ext cx="37783" cy="32451"/>
                <a:chOff x="4284416" y="3887428"/>
                <a:chExt cx="37783" cy="32451"/>
              </a:xfrm>
            </p:grpSpPr>
            <p:sp>
              <p:nvSpPr>
                <p:cNvPr id="5169" name="Google Shape;5169;p64"/>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4"/>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64"/>
              <p:cNvGrpSpPr/>
              <p:nvPr/>
            </p:nvGrpSpPr>
            <p:grpSpPr>
              <a:xfrm>
                <a:off x="4223721" y="3860404"/>
                <a:ext cx="37870" cy="32364"/>
                <a:chOff x="4223721" y="3860404"/>
                <a:chExt cx="37870" cy="32364"/>
              </a:xfrm>
            </p:grpSpPr>
            <p:sp>
              <p:nvSpPr>
                <p:cNvPr id="5172" name="Google Shape;5172;p64"/>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4"/>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4"/>
              <p:cNvGrpSpPr/>
              <p:nvPr/>
            </p:nvGrpSpPr>
            <p:grpSpPr>
              <a:xfrm>
                <a:off x="4104889" y="3699242"/>
                <a:ext cx="37776" cy="32357"/>
                <a:chOff x="4104889" y="3699242"/>
                <a:chExt cx="37776" cy="32357"/>
              </a:xfrm>
            </p:grpSpPr>
            <p:sp>
              <p:nvSpPr>
                <p:cNvPr id="5175" name="Google Shape;5175;p64"/>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4"/>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64"/>
              <p:cNvGrpSpPr/>
              <p:nvPr/>
            </p:nvGrpSpPr>
            <p:grpSpPr>
              <a:xfrm>
                <a:off x="4143608" y="3475121"/>
                <a:ext cx="37878" cy="32420"/>
                <a:chOff x="4143608" y="3475121"/>
                <a:chExt cx="37878" cy="32420"/>
              </a:xfrm>
            </p:grpSpPr>
            <p:sp>
              <p:nvSpPr>
                <p:cNvPr id="5178" name="Google Shape;5178;p64"/>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4"/>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64"/>
              <p:cNvGrpSpPr/>
              <p:nvPr/>
            </p:nvGrpSpPr>
            <p:grpSpPr>
              <a:xfrm>
                <a:off x="4217248" y="3570893"/>
                <a:ext cx="37776" cy="32364"/>
                <a:chOff x="4217248" y="3570893"/>
                <a:chExt cx="37776" cy="32364"/>
              </a:xfrm>
            </p:grpSpPr>
            <p:sp>
              <p:nvSpPr>
                <p:cNvPr id="5181" name="Google Shape;5181;p64"/>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4"/>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4"/>
              <p:cNvGrpSpPr/>
              <p:nvPr/>
            </p:nvGrpSpPr>
            <p:grpSpPr>
              <a:xfrm>
                <a:off x="4255307" y="3431612"/>
                <a:ext cx="37776" cy="32451"/>
                <a:chOff x="4255307" y="3431612"/>
                <a:chExt cx="37776" cy="32451"/>
              </a:xfrm>
            </p:grpSpPr>
            <p:sp>
              <p:nvSpPr>
                <p:cNvPr id="5184" name="Google Shape;5184;p64"/>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4"/>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64"/>
              <p:cNvGrpSpPr/>
              <p:nvPr/>
            </p:nvGrpSpPr>
            <p:grpSpPr>
              <a:xfrm>
                <a:off x="3853052" y="3577398"/>
                <a:ext cx="37776" cy="32420"/>
                <a:chOff x="3853052" y="3577398"/>
                <a:chExt cx="37776" cy="32420"/>
              </a:xfrm>
            </p:grpSpPr>
            <p:sp>
              <p:nvSpPr>
                <p:cNvPr id="5187" name="Google Shape;5187;p64"/>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4"/>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64"/>
              <p:cNvGrpSpPr/>
              <p:nvPr/>
            </p:nvGrpSpPr>
            <p:grpSpPr>
              <a:xfrm>
                <a:off x="4039908" y="3412107"/>
                <a:ext cx="37776" cy="32357"/>
                <a:chOff x="4039908" y="3412107"/>
                <a:chExt cx="37776" cy="32357"/>
              </a:xfrm>
            </p:grpSpPr>
            <p:sp>
              <p:nvSpPr>
                <p:cNvPr id="5190" name="Google Shape;5190;p64"/>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4"/>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4"/>
              <p:cNvGrpSpPr/>
              <p:nvPr/>
            </p:nvGrpSpPr>
            <p:grpSpPr>
              <a:xfrm>
                <a:off x="4017360" y="3342061"/>
                <a:ext cx="37870" cy="32380"/>
                <a:chOff x="4017360" y="3342061"/>
                <a:chExt cx="37870" cy="32380"/>
              </a:xfrm>
            </p:grpSpPr>
            <p:sp>
              <p:nvSpPr>
                <p:cNvPr id="5193" name="Google Shape;5193;p64"/>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4"/>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95" name="Google Shape;5195;p64"/>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4"/>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64"/>
              <p:cNvGrpSpPr/>
              <p:nvPr/>
            </p:nvGrpSpPr>
            <p:grpSpPr>
              <a:xfrm>
                <a:off x="3750870" y="3418650"/>
                <a:ext cx="37776" cy="32380"/>
                <a:chOff x="3750870" y="3418650"/>
                <a:chExt cx="37776" cy="32380"/>
              </a:xfrm>
            </p:grpSpPr>
            <p:sp>
              <p:nvSpPr>
                <p:cNvPr id="5198" name="Google Shape;5198;p64"/>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4"/>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64"/>
              <p:cNvGrpSpPr/>
              <p:nvPr/>
            </p:nvGrpSpPr>
            <p:grpSpPr>
              <a:xfrm>
                <a:off x="3632509" y="3274438"/>
                <a:ext cx="37783" cy="32357"/>
                <a:chOff x="3632509" y="3274438"/>
                <a:chExt cx="37783" cy="32357"/>
              </a:xfrm>
            </p:grpSpPr>
            <p:sp>
              <p:nvSpPr>
                <p:cNvPr id="5201" name="Google Shape;5201;p64"/>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4"/>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64"/>
              <p:cNvGrpSpPr/>
              <p:nvPr/>
            </p:nvGrpSpPr>
            <p:grpSpPr>
              <a:xfrm>
                <a:off x="3906424" y="3297561"/>
                <a:ext cx="37776" cy="32451"/>
                <a:chOff x="3906424" y="3297561"/>
                <a:chExt cx="37776" cy="32451"/>
              </a:xfrm>
            </p:grpSpPr>
            <p:sp>
              <p:nvSpPr>
                <p:cNvPr id="5204" name="Google Shape;5204;p64"/>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4"/>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4"/>
              <p:cNvGrpSpPr/>
              <p:nvPr/>
            </p:nvGrpSpPr>
            <p:grpSpPr>
              <a:xfrm>
                <a:off x="3866084" y="3412107"/>
                <a:ext cx="37776" cy="32357"/>
                <a:chOff x="3866084" y="3412107"/>
                <a:chExt cx="37776" cy="32357"/>
              </a:xfrm>
            </p:grpSpPr>
            <p:sp>
              <p:nvSpPr>
                <p:cNvPr id="5207" name="Google Shape;5207;p64"/>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4"/>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4"/>
              <p:cNvGrpSpPr/>
              <p:nvPr/>
            </p:nvGrpSpPr>
            <p:grpSpPr>
              <a:xfrm>
                <a:off x="4023919" y="3766409"/>
                <a:ext cx="37783" cy="32357"/>
                <a:chOff x="4023919" y="3766409"/>
                <a:chExt cx="37783" cy="32357"/>
              </a:xfrm>
            </p:grpSpPr>
            <p:sp>
              <p:nvSpPr>
                <p:cNvPr id="5210" name="Google Shape;5210;p64"/>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4"/>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4"/>
              <p:cNvGrpSpPr/>
              <p:nvPr/>
            </p:nvGrpSpPr>
            <p:grpSpPr>
              <a:xfrm>
                <a:off x="3973882" y="3779449"/>
                <a:ext cx="37776" cy="32357"/>
                <a:chOff x="3973882" y="3779449"/>
                <a:chExt cx="37776" cy="32357"/>
              </a:xfrm>
            </p:grpSpPr>
            <p:sp>
              <p:nvSpPr>
                <p:cNvPr id="5213" name="Google Shape;5213;p64"/>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4"/>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4"/>
              <p:cNvGrpSpPr/>
              <p:nvPr/>
            </p:nvGrpSpPr>
            <p:grpSpPr>
              <a:xfrm>
                <a:off x="4073398" y="3838028"/>
                <a:ext cx="37776" cy="32380"/>
                <a:chOff x="4073398" y="3838028"/>
                <a:chExt cx="37776" cy="32380"/>
              </a:xfrm>
            </p:grpSpPr>
            <p:sp>
              <p:nvSpPr>
                <p:cNvPr id="5216" name="Google Shape;5216;p64"/>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4"/>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64"/>
              <p:cNvGrpSpPr/>
              <p:nvPr/>
            </p:nvGrpSpPr>
            <p:grpSpPr>
              <a:xfrm>
                <a:off x="4342672" y="4144496"/>
                <a:ext cx="37752" cy="32364"/>
                <a:chOff x="4342672" y="4144496"/>
                <a:chExt cx="37752" cy="32364"/>
              </a:xfrm>
            </p:grpSpPr>
            <p:sp>
              <p:nvSpPr>
                <p:cNvPr id="5219" name="Google Shape;5219;p64"/>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4"/>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64"/>
              <p:cNvGrpSpPr/>
              <p:nvPr/>
            </p:nvGrpSpPr>
            <p:grpSpPr>
              <a:xfrm>
                <a:off x="4406386" y="4056872"/>
                <a:ext cx="37783" cy="32364"/>
                <a:chOff x="4406386" y="4056872"/>
                <a:chExt cx="37783" cy="32364"/>
              </a:xfrm>
            </p:grpSpPr>
            <p:sp>
              <p:nvSpPr>
                <p:cNvPr id="5222" name="Google Shape;5222;p64"/>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4"/>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4"/>
              <p:cNvGrpSpPr/>
              <p:nvPr/>
            </p:nvGrpSpPr>
            <p:grpSpPr>
              <a:xfrm>
                <a:off x="4284416" y="4245254"/>
                <a:ext cx="37783" cy="32357"/>
                <a:chOff x="4284416" y="4245254"/>
                <a:chExt cx="37783" cy="32357"/>
              </a:xfrm>
            </p:grpSpPr>
            <p:sp>
              <p:nvSpPr>
                <p:cNvPr id="5225" name="Google Shape;5225;p64"/>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4"/>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64"/>
              <p:cNvGrpSpPr/>
              <p:nvPr/>
            </p:nvGrpSpPr>
            <p:grpSpPr>
              <a:xfrm>
                <a:off x="4219057" y="4331258"/>
                <a:ext cx="37776" cy="32364"/>
                <a:chOff x="4219057" y="4331258"/>
                <a:chExt cx="37776" cy="32364"/>
              </a:xfrm>
            </p:grpSpPr>
            <p:sp>
              <p:nvSpPr>
                <p:cNvPr id="5228" name="Google Shape;5228;p64"/>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4"/>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4"/>
              <p:cNvGrpSpPr/>
              <p:nvPr/>
            </p:nvGrpSpPr>
            <p:grpSpPr>
              <a:xfrm>
                <a:off x="4204122" y="4141688"/>
                <a:ext cx="33497" cy="28699"/>
                <a:chOff x="4204122" y="4141688"/>
                <a:chExt cx="33497" cy="28699"/>
              </a:xfrm>
            </p:grpSpPr>
            <p:sp>
              <p:nvSpPr>
                <p:cNvPr id="5231" name="Google Shape;5231;p64"/>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4"/>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64"/>
              <p:cNvGrpSpPr/>
              <p:nvPr/>
            </p:nvGrpSpPr>
            <p:grpSpPr>
              <a:xfrm>
                <a:off x="4301546" y="4003869"/>
                <a:ext cx="38916" cy="33324"/>
                <a:chOff x="4301546" y="4003869"/>
                <a:chExt cx="38916" cy="33324"/>
              </a:xfrm>
            </p:grpSpPr>
            <p:sp>
              <p:nvSpPr>
                <p:cNvPr id="5234" name="Google Shape;5234;p64"/>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4"/>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64"/>
              <p:cNvGrpSpPr/>
              <p:nvPr/>
            </p:nvGrpSpPr>
            <p:grpSpPr>
              <a:xfrm>
                <a:off x="4210681" y="3924669"/>
                <a:ext cx="36549" cy="31366"/>
                <a:chOff x="4210681" y="3924669"/>
                <a:chExt cx="36549" cy="31366"/>
              </a:xfrm>
            </p:grpSpPr>
            <p:sp>
              <p:nvSpPr>
                <p:cNvPr id="5237" name="Google Shape;5237;p64"/>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4"/>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4"/>
              <p:cNvGrpSpPr/>
              <p:nvPr/>
            </p:nvGrpSpPr>
            <p:grpSpPr>
              <a:xfrm>
                <a:off x="3987771" y="3628874"/>
                <a:ext cx="31499" cy="26993"/>
                <a:chOff x="3987771" y="3628874"/>
                <a:chExt cx="31499" cy="26993"/>
              </a:xfrm>
            </p:grpSpPr>
            <p:sp>
              <p:nvSpPr>
                <p:cNvPr id="5240" name="Google Shape;5240;p64"/>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4"/>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64"/>
              <p:cNvGrpSpPr/>
              <p:nvPr/>
            </p:nvGrpSpPr>
            <p:grpSpPr>
              <a:xfrm>
                <a:off x="4087382" y="3775674"/>
                <a:ext cx="31405" cy="26898"/>
                <a:chOff x="4087382" y="3775674"/>
                <a:chExt cx="31405" cy="26898"/>
              </a:xfrm>
            </p:grpSpPr>
            <p:sp>
              <p:nvSpPr>
                <p:cNvPr id="5243" name="Google Shape;5243;p64"/>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4"/>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4"/>
              <p:cNvGrpSpPr/>
              <p:nvPr/>
            </p:nvGrpSpPr>
            <p:grpSpPr>
              <a:xfrm>
                <a:off x="4118873" y="3856637"/>
                <a:ext cx="31405" cy="26906"/>
                <a:chOff x="4118873" y="3856637"/>
                <a:chExt cx="31405" cy="26906"/>
              </a:xfrm>
            </p:grpSpPr>
            <p:sp>
              <p:nvSpPr>
                <p:cNvPr id="5246" name="Google Shape;5246;p64"/>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4"/>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4"/>
              <p:cNvGrpSpPr/>
              <p:nvPr/>
            </p:nvGrpSpPr>
            <p:grpSpPr>
              <a:xfrm>
                <a:off x="4168541" y="3639523"/>
                <a:ext cx="31499" cy="26906"/>
                <a:chOff x="4168541" y="3639523"/>
                <a:chExt cx="31499" cy="26906"/>
              </a:xfrm>
            </p:grpSpPr>
            <p:sp>
              <p:nvSpPr>
                <p:cNvPr id="5249" name="Google Shape;5249;p64"/>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4"/>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4"/>
              <p:cNvGrpSpPr/>
              <p:nvPr/>
            </p:nvGrpSpPr>
            <p:grpSpPr>
              <a:xfrm>
                <a:off x="3965789" y="3393545"/>
                <a:ext cx="31405" cy="26945"/>
                <a:chOff x="3965789" y="3393545"/>
                <a:chExt cx="31405" cy="26945"/>
              </a:xfrm>
            </p:grpSpPr>
            <p:sp>
              <p:nvSpPr>
                <p:cNvPr id="5252" name="Google Shape;5252;p64"/>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4"/>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4"/>
              <p:cNvGrpSpPr/>
              <p:nvPr/>
            </p:nvGrpSpPr>
            <p:grpSpPr>
              <a:xfrm>
                <a:off x="3925166" y="3491008"/>
                <a:ext cx="31405" cy="27001"/>
                <a:chOff x="3925166" y="3491008"/>
                <a:chExt cx="31405" cy="27001"/>
              </a:xfrm>
            </p:grpSpPr>
            <p:sp>
              <p:nvSpPr>
                <p:cNvPr id="5255" name="Google Shape;5255;p64"/>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4"/>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4"/>
              <p:cNvGrpSpPr/>
              <p:nvPr/>
            </p:nvGrpSpPr>
            <p:grpSpPr>
              <a:xfrm>
                <a:off x="3682845" y="3340976"/>
                <a:ext cx="31397" cy="26898"/>
                <a:chOff x="3682845" y="3340976"/>
                <a:chExt cx="31397" cy="26898"/>
              </a:xfrm>
            </p:grpSpPr>
            <p:sp>
              <p:nvSpPr>
                <p:cNvPr id="5258" name="Google Shape;5258;p64"/>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4"/>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4"/>
              <p:cNvGrpSpPr/>
              <p:nvPr/>
            </p:nvGrpSpPr>
            <p:grpSpPr>
              <a:xfrm>
                <a:off x="3795393" y="3353725"/>
                <a:ext cx="31499" cy="26993"/>
                <a:chOff x="3795393" y="3353725"/>
                <a:chExt cx="31499" cy="26993"/>
              </a:xfrm>
            </p:grpSpPr>
            <p:sp>
              <p:nvSpPr>
                <p:cNvPr id="5261" name="Google Shape;5261;p64"/>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4"/>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4"/>
              <p:cNvGrpSpPr/>
              <p:nvPr/>
            </p:nvGrpSpPr>
            <p:grpSpPr>
              <a:xfrm>
                <a:off x="4176909" y="4363221"/>
                <a:ext cx="38924" cy="33316"/>
                <a:chOff x="4176909" y="4363221"/>
                <a:chExt cx="38924" cy="33316"/>
              </a:xfrm>
            </p:grpSpPr>
            <p:sp>
              <p:nvSpPr>
                <p:cNvPr id="5264" name="Google Shape;5264;p64"/>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4"/>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4"/>
              <p:cNvGrpSpPr/>
              <p:nvPr/>
            </p:nvGrpSpPr>
            <p:grpSpPr>
              <a:xfrm>
                <a:off x="4226191" y="4007660"/>
                <a:ext cx="33560" cy="28770"/>
                <a:chOff x="4226191" y="4007660"/>
                <a:chExt cx="33560" cy="28770"/>
              </a:xfrm>
            </p:grpSpPr>
            <p:sp>
              <p:nvSpPr>
                <p:cNvPr id="5267" name="Google Shape;5267;p64"/>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4"/>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4"/>
              <p:cNvGrpSpPr/>
              <p:nvPr/>
            </p:nvGrpSpPr>
            <p:grpSpPr>
              <a:xfrm>
                <a:off x="3597785" y="3377045"/>
                <a:ext cx="33591" cy="28699"/>
                <a:chOff x="3597785" y="3377045"/>
                <a:chExt cx="33591" cy="28699"/>
              </a:xfrm>
            </p:grpSpPr>
            <p:sp>
              <p:nvSpPr>
                <p:cNvPr id="5270" name="Google Shape;5270;p64"/>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4"/>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4"/>
              <p:cNvGrpSpPr/>
              <p:nvPr/>
            </p:nvGrpSpPr>
            <p:grpSpPr>
              <a:xfrm>
                <a:off x="3887870" y="3669796"/>
                <a:ext cx="33591" cy="28692"/>
                <a:chOff x="3887870" y="3669796"/>
                <a:chExt cx="33591" cy="28692"/>
              </a:xfrm>
            </p:grpSpPr>
            <p:sp>
              <p:nvSpPr>
                <p:cNvPr id="5273" name="Google Shape;5273;p64"/>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4"/>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4"/>
              <p:cNvGrpSpPr/>
              <p:nvPr/>
            </p:nvGrpSpPr>
            <p:grpSpPr>
              <a:xfrm>
                <a:off x="3818320" y="3481625"/>
                <a:ext cx="33497" cy="28770"/>
                <a:chOff x="3818320" y="3481625"/>
                <a:chExt cx="33497" cy="28770"/>
              </a:xfrm>
            </p:grpSpPr>
            <p:sp>
              <p:nvSpPr>
                <p:cNvPr id="5276" name="Google Shape;5276;p64"/>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4"/>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8" name="Google Shape;5278;p64"/>
              <p:cNvGrpSpPr/>
              <p:nvPr/>
            </p:nvGrpSpPr>
            <p:grpSpPr>
              <a:xfrm>
                <a:off x="4278139" y="4120948"/>
                <a:ext cx="37492" cy="32129"/>
                <a:chOff x="4278139" y="4120948"/>
                <a:chExt cx="37492" cy="32129"/>
              </a:xfrm>
            </p:grpSpPr>
            <p:sp>
              <p:nvSpPr>
                <p:cNvPr id="5279" name="Google Shape;5279;p64"/>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4"/>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1" name="Google Shape;5281;p64"/>
              <p:cNvGrpSpPr/>
              <p:nvPr/>
            </p:nvGrpSpPr>
            <p:grpSpPr>
              <a:xfrm>
                <a:off x="4419898" y="3977388"/>
                <a:ext cx="33497" cy="28692"/>
                <a:chOff x="4419898" y="3977388"/>
                <a:chExt cx="33497" cy="28692"/>
              </a:xfrm>
            </p:grpSpPr>
            <p:sp>
              <p:nvSpPr>
                <p:cNvPr id="5282" name="Google Shape;5282;p64"/>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4"/>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64"/>
              <p:cNvGrpSpPr/>
              <p:nvPr/>
            </p:nvGrpSpPr>
            <p:grpSpPr>
              <a:xfrm>
                <a:off x="4158930" y="4034684"/>
                <a:ext cx="33497" cy="28762"/>
                <a:chOff x="4158930" y="4034684"/>
                <a:chExt cx="33497" cy="28762"/>
              </a:xfrm>
            </p:grpSpPr>
            <p:sp>
              <p:nvSpPr>
                <p:cNvPr id="5285" name="Google Shape;5285;p64"/>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4"/>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64"/>
              <p:cNvGrpSpPr/>
              <p:nvPr/>
            </p:nvGrpSpPr>
            <p:grpSpPr>
              <a:xfrm>
                <a:off x="4134949" y="3957049"/>
                <a:ext cx="33497" cy="28770"/>
                <a:chOff x="4134949" y="3957049"/>
                <a:chExt cx="33497" cy="28770"/>
              </a:xfrm>
            </p:grpSpPr>
            <p:sp>
              <p:nvSpPr>
                <p:cNvPr id="5288" name="Google Shape;5288;p64"/>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4"/>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64"/>
              <p:cNvGrpSpPr/>
              <p:nvPr/>
            </p:nvGrpSpPr>
            <p:grpSpPr>
              <a:xfrm>
                <a:off x="4193653" y="4184403"/>
                <a:ext cx="43580" cy="37264"/>
                <a:chOff x="4193653" y="4184403"/>
                <a:chExt cx="43580" cy="37264"/>
              </a:xfrm>
            </p:grpSpPr>
            <p:sp>
              <p:nvSpPr>
                <p:cNvPr id="5291" name="Google Shape;5291;p64"/>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4"/>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64"/>
              <p:cNvGrpSpPr/>
              <p:nvPr/>
            </p:nvGrpSpPr>
            <p:grpSpPr>
              <a:xfrm>
                <a:off x="4343600" y="3943844"/>
                <a:ext cx="43580" cy="37312"/>
                <a:chOff x="4343600" y="3943844"/>
                <a:chExt cx="43580" cy="37312"/>
              </a:xfrm>
            </p:grpSpPr>
            <p:sp>
              <p:nvSpPr>
                <p:cNvPr id="5294" name="Google Shape;5294;p64"/>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4"/>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6" name="Google Shape;5296;p64"/>
              <p:cNvGrpSpPr/>
              <p:nvPr/>
            </p:nvGrpSpPr>
            <p:grpSpPr>
              <a:xfrm>
                <a:off x="4172339" y="3381693"/>
                <a:ext cx="31499" cy="27001"/>
                <a:chOff x="4172339" y="3381693"/>
                <a:chExt cx="31499" cy="27001"/>
              </a:xfrm>
            </p:grpSpPr>
            <p:sp>
              <p:nvSpPr>
                <p:cNvPr id="5297" name="Google Shape;5297;p64"/>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4"/>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302"/>
        <p:cNvGrpSpPr/>
        <p:nvPr/>
      </p:nvGrpSpPr>
      <p:grpSpPr>
        <a:xfrm>
          <a:off x="0" y="0"/>
          <a:ext cx="0" cy="0"/>
          <a:chOff x="0" y="0"/>
          <a:chExt cx="0" cy="0"/>
        </a:xfrm>
      </p:grpSpPr>
      <p:grpSp>
        <p:nvGrpSpPr>
          <p:cNvPr id="5303" name="Google Shape;5303;p65"/>
          <p:cNvGrpSpPr/>
          <p:nvPr/>
        </p:nvGrpSpPr>
        <p:grpSpPr>
          <a:xfrm>
            <a:off x="729274" y="1175734"/>
            <a:ext cx="2507799" cy="206239"/>
            <a:chOff x="106648" y="895722"/>
            <a:chExt cx="4481413" cy="374300"/>
          </a:xfrm>
        </p:grpSpPr>
        <p:grpSp>
          <p:nvGrpSpPr>
            <p:cNvPr id="5304" name="Google Shape;5304;p65"/>
            <p:cNvGrpSpPr/>
            <p:nvPr/>
          </p:nvGrpSpPr>
          <p:grpSpPr>
            <a:xfrm>
              <a:off x="2233276" y="895722"/>
              <a:ext cx="1082667" cy="223591"/>
              <a:chOff x="4808316" y="2800065"/>
              <a:chExt cx="1999386" cy="412910"/>
            </a:xfrm>
          </p:grpSpPr>
          <p:sp>
            <p:nvSpPr>
              <p:cNvPr id="5305" name="Google Shape;5305;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6" name="Google Shape;5306;p65"/>
              <p:cNvGrpSpPr/>
              <p:nvPr/>
            </p:nvGrpSpPr>
            <p:grpSpPr>
              <a:xfrm>
                <a:off x="4808316" y="2800065"/>
                <a:ext cx="92400" cy="411825"/>
                <a:chOff x="845575" y="2563700"/>
                <a:chExt cx="92400" cy="411825"/>
              </a:xfrm>
            </p:grpSpPr>
            <p:cxnSp>
              <p:nvCxnSpPr>
                <p:cNvPr id="5307" name="Google Shape;5307;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08" name="Google Shape;5308;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9" name="Google Shape;5309;p65"/>
            <p:cNvGrpSpPr/>
            <p:nvPr/>
          </p:nvGrpSpPr>
          <p:grpSpPr>
            <a:xfrm>
              <a:off x="106648" y="895722"/>
              <a:ext cx="1088401" cy="223591"/>
              <a:chOff x="881025" y="2800065"/>
              <a:chExt cx="2009975" cy="412910"/>
            </a:xfrm>
          </p:grpSpPr>
          <p:sp>
            <p:nvSpPr>
              <p:cNvPr id="5310" name="Google Shape;5310;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1" name="Google Shape;5311;p65"/>
              <p:cNvGrpSpPr/>
              <p:nvPr/>
            </p:nvGrpSpPr>
            <p:grpSpPr>
              <a:xfrm>
                <a:off x="881025" y="2800065"/>
                <a:ext cx="92400" cy="411825"/>
                <a:chOff x="845575" y="2563700"/>
                <a:chExt cx="92400" cy="411825"/>
              </a:xfrm>
            </p:grpSpPr>
            <p:cxnSp>
              <p:nvCxnSpPr>
                <p:cNvPr id="5312" name="Google Shape;5312;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13" name="Google Shape;5313;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4" name="Google Shape;5314;p65"/>
            <p:cNvGrpSpPr/>
            <p:nvPr/>
          </p:nvGrpSpPr>
          <p:grpSpPr>
            <a:xfrm>
              <a:off x="1172346" y="1047018"/>
              <a:ext cx="1083151" cy="223003"/>
              <a:chOff x="2849073" y="3079467"/>
              <a:chExt cx="2000279" cy="411825"/>
            </a:xfrm>
          </p:grpSpPr>
          <p:sp>
            <p:nvSpPr>
              <p:cNvPr id="5315" name="Google Shape;5315;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6" name="Google Shape;5316;p65"/>
              <p:cNvGrpSpPr/>
              <p:nvPr/>
            </p:nvGrpSpPr>
            <p:grpSpPr>
              <a:xfrm rot="10800000">
                <a:off x="2849073" y="3079467"/>
                <a:ext cx="92400" cy="411825"/>
                <a:chOff x="2070100" y="2563700"/>
                <a:chExt cx="92400" cy="411825"/>
              </a:xfrm>
            </p:grpSpPr>
            <p:cxnSp>
              <p:nvCxnSpPr>
                <p:cNvPr id="5317" name="Google Shape;5317;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18" name="Google Shape;5318;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19" name="Google Shape;5319;p65"/>
            <p:cNvGrpSpPr/>
            <p:nvPr/>
          </p:nvGrpSpPr>
          <p:grpSpPr>
            <a:xfrm>
              <a:off x="3290132" y="1047018"/>
              <a:ext cx="1297929" cy="223003"/>
              <a:chOff x="6760035" y="3079467"/>
              <a:chExt cx="2396914" cy="411825"/>
            </a:xfrm>
          </p:grpSpPr>
          <p:sp>
            <p:nvSpPr>
              <p:cNvPr id="5320" name="Google Shape;5320;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1" name="Google Shape;5321;p65"/>
              <p:cNvGrpSpPr/>
              <p:nvPr/>
            </p:nvGrpSpPr>
            <p:grpSpPr>
              <a:xfrm rot="10800000">
                <a:off x="6760035" y="3079467"/>
                <a:ext cx="92400" cy="411825"/>
                <a:chOff x="2070100" y="2563700"/>
                <a:chExt cx="92400" cy="411825"/>
              </a:xfrm>
            </p:grpSpPr>
            <p:cxnSp>
              <p:nvCxnSpPr>
                <p:cNvPr id="5322" name="Google Shape;5322;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323" name="Google Shape;5323;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24" name="Google Shape;5324;p65"/>
          <p:cNvGrpSpPr/>
          <p:nvPr/>
        </p:nvGrpSpPr>
        <p:grpSpPr>
          <a:xfrm>
            <a:off x="2147036" y="3575105"/>
            <a:ext cx="1086701" cy="799429"/>
            <a:chOff x="2183288" y="3555572"/>
            <a:chExt cx="1136241" cy="835873"/>
          </a:xfrm>
        </p:grpSpPr>
        <p:sp>
          <p:nvSpPr>
            <p:cNvPr id="5325" name="Google Shape;5325;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6" name="Google Shape;5326;p65"/>
            <p:cNvGrpSpPr/>
            <p:nvPr/>
          </p:nvGrpSpPr>
          <p:grpSpPr>
            <a:xfrm>
              <a:off x="2205895" y="3637269"/>
              <a:ext cx="1089848" cy="724993"/>
              <a:chOff x="2205895" y="3637269"/>
              <a:chExt cx="1089848" cy="724993"/>
            </a:xfrm>
          </p:grpSpPr>
          <p:sp>
            <p:nvSpPr>
              <p:cNvPr id="5327" name="Google Shape;5327;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3" name="Google Shape;5333;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34" name="Google Shape;5334;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335" name="Google Shape;5335;p65"/>
            <p:cNvGrpSpPr/>
            <p:nvPr/>
          </p:nvGrpSpPr>
          <p:grpSpPr>
            <a:xfrm>
              <a:off x="3173850" y="3779426"/>
              <a:ext cx="145679" cy="70048"/>
              <a:chOff x="3173850" y="3779426"/>
              <a:chExt cx="145679" cy="70048"/>
            </a:xfrm>
          </p:grpSpPr>
          <p:cxnSp>
            <p:nvCxnSpPr>
              <p:cNvPr id="5336" name="Google Shape;5336;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337" name="Google Shape;5337;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8" name="Google Shape;5338;p65"/>
            <p:cNvGrpSpPr/>
            <p:nvPr/>
          </p:nvGrpSpPr>
          <p:grpSpPr>
            <a:xfrm>
              <a:off x="2183288" y="4139483"/>
              <a:ext cx="145133" cy="70048"/>
              <a:chOff x="2183288" y="4139483"/>
              <a:chExt cx="145133" cy="70048"/>
            </a:xfrm>
          </p:grpSpPr>
          <p:cxnSp>
            <p:nvCxnSpPr>
              <p:cNvPr id="5339" name="Google Shape;5339;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340" name="Google Shape;5340;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1" name="Google Shape;5341;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2" name="Google Shape;5342;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343" name="Google Shape;5343;p65"/>
            <p:cNvGrpSpPr/>
            <p:nvPr/>
          </p:nvGrpSpPr>
          <p:grpSpPr>
            <a:xfrm>
              <a:off x="2943836" y="4268886"/>
              <a:ext cx="60717" cy="122559"/>
              <a:chOff x="2943836" y="4268886"/>
              <a:chExt cx="60717" cy="122559"/>
            </a:xfrm>
          </p:grpSpPr>
          <p:sp>
            <p:nvSpPr>
              <p:cNvPr id="5344" name="Google Shape;5344;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45" name="Google Shape;5345;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346" name="Google Shape;5346;p65"/>
          <p:cNvGrpSpPr/>
          <p:nvPr/>
        </p:nvGrpSpPr>
        <p:grpSpPr>
          <a:xfrm>
            <a:off x="3409981" y="1496104"/>
            <a:ext cx="1675870" cy="758251"/>
            <a:chOff x="3530532" y="1496185"/>
            <a:chExt cx="1562000" cy="706730"/>
          </a:xfrm>
        </p:grpSpPr>
        <p:cxnSp>
          <p:nvCxnSpPr>
            <p:cNvPr id="5347" name="Google Shape;5347;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348" name="Google Shape;5348;p65"/>
            <p:cNvGrpSpPr/>
            <p:nvPr/>
          </p:nvGrpSpPr>
          <p:grpSpPr>
            <a:xfrm>
              <a:off x="3530532" y="1496185"/>
              <a:ext cx="323430" cy="463587"/>
              <a:chOff x="3530532" y="1496185"/>
              <a:chExt cx="323430" cy="463587"/>
            </a:xfrm>
          </p:grpSpPr>
          <p:grpSp>
            <p:nvGrpSpPr>
              <p:cNvPr id="5349" name="Google Shape;5349;p65"/>
              <p:cNvGrpSpPr/>
              <p:nvPr/>
            </p:nvGrpSpPr>
            <p:grpSpPr>
              <a:xfrm>
                <a:off x="3567462" y="1496185"/>
                <a:ext cx="286500" cy="361376"/>
                <a:chOff x="3567462" y="1496185"/>
                <a:chExt cx="286500" cy="361376"/>
              </a:xfrm>
            </p:grpSpPr>
            <p:cxnSp>
              <p:nvCxnSpPr>
                <p:cNvPr id="5350" name="Google Shape;5350;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351" name="Google Shape;5351;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2" name="Google Shape;5352;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5"/>
            <p:cNvGrpSpPr/>
            <p:nvPr/>
          </p:nvGrpSpPr>
          <p:grpSpPr>
            <a:xfrm>
              <a:off x="3891569" y="1779209"/>
              <a:ext cx="323945" cy="423706"/>
              <a:chOff x="3891569" y="1779209"/>
              <a:chExt cx="323945" cy="423706"/>
            </a:xfrm>
          </p:grpSpPr>
          <p:grpSp>
            <p:nvGrpSpPr>
              <p:cNvPr id="5354" name="Google Shape;5354;p65"/>
              <p:cNvGrpSpPr/>
              <p:nvPr/>
            </p:nvGrpSpPr>
            <p:grpSpPr>
              <a:xfrm>
                <a:off x="3929014" y="1881638"/>
                <a:ext cx="286500" cy="321278"/>
                <a:chOff x="3929014" y="1881638"/>
                <a:chExt cx="286500" cy="321278"/>
              </a:xfrm>
            </p:grpSpPr>
            <p:cxnSp>
              <p:nvCxnSpPr>
                <p:cNvPr id="5355" name="Google Shape;5355;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356" name="Google Shape;5356;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7" name="Google Shape;5357;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5"/>
            <p:cNvGrpSpPr/>
            <p:nvPr/>
          </p:nvGrpSpPr>
          <p:grpSpPr>
            <a:xfrm>
              <a:off x="4252606" y="1496185"/>
              <a:ext cx="324721" cy="463587"/>
              <a:chOff x="4252606" y="1496185"/>
              <a:chExt cx="324721" cy="463587"/>
            </a:xfrm>
          </p:grpSpPr>
          <p:grpSp>
            <p:nvGrpSpPr>
              <p:cNvPr id="5359" name="Google Shape;5359;p65"/>
              <p:cNvGrpSpPr/>
              <p:nvPr/>
            </p:nvGrpSpPr>
            <p:grpSpPr>
              <a:xfrm>
                <a:off x="4290828" y="1496185"/>
                <a:ext cx="286500" cy="361376"/>
                <a:chOff x="4290828" y="1496185"/>
                <a:chExt cx="286500" cy="361376"/>
              </a:xfrm>
            </p:grpSpPr>
            <p:cxnSp>
              <p:nvCxnSpPr>
                <p:cNvPr id="5360" name="Google Shape;5360;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361" name="Google Shape;5361;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2" name="Google Shape;5362;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65"/>
            <p:cNvGrpSpPr/>
            <p:nvPr/>
          </p:nvGrpSpPr>
          <p:grpSpPr>
            <a:xfrm>
              <a:off x="4613643" y="1763716"/>
              <a:ext cx="325308" cy="439200"/>
              <a:chOff x="4613643" y="1763716"/>
              <a:chExt cx="325308" cy="439200"/>
            </a:xfrm>
          </p:grpSpPr>
          <p:grpSp>
            <p:nvGrpSpPr>
              <p:cNvPr id="5364" name="Google Shape;5364;p65"/>
              <p:cNvGrpSpPr/>
              <p:nvPr/>
            </p:nvGrpSpPr>
            <p:grpSpPr>
              <a:xfrm>
                <a:off x="4652451" y="1879538"/>
                <a:ext cx="286500" cy="323378"/>
                <a:chOff x="4652451" y="1879538"/>
                <a:chExt cx="286500" cy="323378"/>
              </a:xfrm>
            </p:grpSpPr>
            <p:cxnSp>
              <p:nvCxnSpPr>
                <p:cNvPr id="5365" name="Google Shape;5365;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366" name="Google Shape;5366;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7" name="Google Shape;5367;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68" name="Google Shape;5368;p65"/>
          <p:cNvGrpSpPr/>
          <p:nvPr/>
        </p:nvGrpSpPr>
        <p:grpSpPr>
          <a:xfrm>
            <a:off x="3421841" y="2431738"/>
            <a:ext cx="1652173" cy="309509"/>
            <a:chOff x="3512551" y="2437558"/>
            <a:chExt cx="1597383" cy="299245"/>
          </a:xfrm>
        </p:grpSpPr>
        <p:cxnSp>
          <p:nvCxnSpPr>
            <p:cNvPr id="5369" name="Google Shape;5369;p65"/>
            <p:cNvCxnSpPr>
              <a:stCxn id="5370" idx="6"/>
              <a:endCxn id="537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372" name="Google Shape;5372;p65"/>
            <p:cNvGrpSpPr/>
            <p:nvPr/>
          </p:nvGrpSpPr>
          <p:grpSpPr>
            <a:xfrm>
              <a:off x="3512551" y="2437558"/>
              <a:ext cx="225647" cy="228426"/>
              <a:chOff x="2182679" y="2283114"/>
              <a:chExt cx="792300" cy="802058"/>
            </a:xfrm>
          </p:grpSpPr>
          <p:cxnSp>
            <p:nvCxnSpPr>
              <p:cNvPr id="5373" name="Google Shape;5373;p65"/>
              <p:cNvCxnSpPr>
                <a:stCxn id="5374"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5370" name="Google Shape;5370;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65"/>
            <p:cNvGrpSpPr/>
            <p:nvPr/>
          </p:nvGrpSpPr>
          <p:grpSpPr>
            <a:xfrm>
              <a:off x="3969644" y="2440153"/>
              <a:ext cx="225853" cy="296651"/>
              <a:chOff x="3775710" y="1729289"/>
              <a:chExt cx="136500" cy="179289"/>
            </a:xfrm>
          </p:grpSpPr>
          <p:cxnSp>
            <p:nvCxnSpPr>
              <p:cNvPr id="5376" name="Google Shape;5376;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377" name="Google Shape;5377;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65"/>
            <p:cNvGrpSpPr/>
            <p:nvPr/>
          </p:nvGrpSpPr>
          <p:grpSpPr>
            <a:xfrm>
              <a:off x="4427051" y="2437558"/>
              <a:ext cx="225647" cy="228426"/>
              <a:chOff x="5393704" y="2283114"/>
              <a:chExt cx="792300" cy="802058"/>
            </a:xfrm>
          </p:grpSpPr>
          <p:cxnSp>
            <p:nvCxnSpPr>
              <p:cNvPr id="5380" name="Google Shape;5380;p65"/>
              <p:cNvCxnSpPr>
                <a:stCxn id="5381" idx="0"/>
              </p:cNvCxnSpPr>
              <p:nvPr/>
            </p:nvCxnSpPr>
            <p:spPr>
              <a:xfrm rot="10800000">
                <a:off x="5789986"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5382" name="Google Shape;5382;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3" name="Google Shape;5383;p65"/>
            <p:cNvGrpSpPr/>
            <p:nvPr/>
          </p:nvGrpSpPr>
          <p:grpSpPr>
            <a:xfrm>
              <a:off x="4884287" y="2440252"/>
              <a:ext cx="225647" cy="296532"/>
              <a:chOff x="6999166" y="2292572"/>
              <a:chExt cx="792300" cy="1041192"/>
            </a:xfrm>
          </p:grpSpPr>
          <p:cxnSp>
            <p:nvCxnSpPr>
              <p:cNvPr id="5384" name="Google Shape;5384;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371" name="Google Shape;5371;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86" name="Google Shape;5386;p65"/>
          <p:cNvGrpSpPr/>
          <p:nvPr/>
        </p:nvGrpSpPr>
        <p:grpSpPr>
          <a:xfrm>
            <a:off x="6842649" y="1185930"/>
            <a:ext cx="1581844" cy="732818"/>
            <a:chOff x="634175" y="2986275"/>
            <a:chExt cx="3147949" cy="1458344"/>
          </a:xfrm>
        </p:grpSpPr>
        <p:cxnSp>
          <p:nvCxnSpPr>
            <p:cNvPr id="5387" name="Google Shape;5387;p65"/>
            <p:cNvCxnSpPr>
              <a:stCxn id="5388" idx="4"/>
              <a:endCxn id="538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390" name="Google Shape;5390;p65"/>
            <p:cNvCxnSpPr>
              <a:stCxn id="5389" idx="0"/>
              <a:endCxn id="539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392" name="Google Shape;5392;p65"/>
            <p:cNvCxnSpPr>
              <a:stCxn id="5391" idx="4"/>
              <a:endCxn id="539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394" name="Google Shape;5394;p65"/>
            <p:cNvCxnSpPr>
              <a:stCxn id="5393" idx="0"/>
              <a:endCxn id="539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395" name="Google Shape;5395;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391" name="Google Shape;5391;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388" name="Google Shape;5388;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393" name="Google Shape;5393;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389" name="Google Shape;5389;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396" name="Google Shape;5396;p65"/>
          <p:cNvGrpSpPr/>
          <p:nvPr/>
        </p:nvGrpSpPr>
        <p:grpSpPr>
          <a:xfrm>
            <a:off x="3410364" y="2880240"/>
            <a:ext cx="1675128" cy="313674"/>
            <a:chOff x="998425" y="1182125"/>
            <a:chExt cx="1065400" cy="199500"/>
          </a:xfrm>
        </p:grpSpPr>
        <p:sp>
          <p:nvSpPr>
            <p:cNvPr id="5397" name="Google Shape;5397;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2" name="Google Shape;5402;p65"/>
          <p:cNvGrpSpPr/>
          <p:nvPr/>
        </p:nvGrpSpPr>
        <p:grpSpPr>
          <a:xfrm>
            <a:off x="3410363" y="3836206"/>
            <a:ext cx="1675129" cy="525345"/>
            <a:chOff x="5194708" y="3484366"/>
            <a:chExt cx="3148148" cy="987304"/>
          </a:xfrm>
        </p:grpSpPr>
        <p:grpSp>
          <p:nvGrpSpPr>
            <p:cNvPr id="5403" name="Google Shape;5403;p65"/>
            <p:cNvGrpSpPr/>
            <p:nvPr/>
          </p:nvGrpSpPr>
          <p:grpSpPr>
            <a:xfrm>
              <a:off x="7531521" y="3484366"/>
              <a:ext cx="811335" cy="987304"/>
              <a:chOff x="3379425" y="1617275"/>
              <a:chExt cx="1090650" cy="1327200"/>
            </a:xfrm>
          </p:grpSpPr>
          <p:sp>
            <p:nvSpPr>
              <p:cNvPr id="5404" name="Google Shape;5404;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65"/>
            <p:cNvGrpSpPr/>
            <p:nvPr/>
          </p:nvGrpSpPr>
          <p:grpSpPr>
            <a:xfrm>
              <a:off x="6752546" y="3484366"/>
              <a:ext cx="811428" cy="987304"/>
              <a:chOff x="2332275" y="1617275"/>
              <a:chExt cx="1090775" cy="1327200"/>
            </a:xfrm>
          </p:grpSpPr>
          <p:sp>
            <p:nvSpPr>
              <p:cNvPr id="5408" name="Google Shape;5408;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65"/>
            <p:cNvGrpSpPr/>
            <p:nvPr/>
          </p:nvGrpSpPr>
          <p:grpSpPr>
            <a:xfrm>
              <a:off x="5973664" y="3484366"/>
              <a:ext cx="811335" cy="987304"/>
              <a:chOff x="1285250" y="1617275"/>
              <a:chExt cx="1090650" cy="1327200"/>
            </a:xfrm>
          </p:grpSpPr>
          <p:sp>
            <p:nvSpPr>
              <p:cNvPr id="5412" name="Google Shape;5412;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5"/>
            <p:cNvGrpSpPr/>
            <p:nvPr/>
          </p:nvGrpSpPr>
          <p:grpSpPr>
            <a:xfrm>
              <a:off x="5194708" y="3484366"/>
              <a:ext cx="811409" cy="987304"/>
              <a:chOff x="238125" y="1617275"/>
              <a:chExt cx="1090750" cy="1327200"/>
            </a:xfrm>
          </p:grpSpPr>
          <p:sp>
            <p:nvSpPr>
              <p:cNvPr id="5416" name="Google Shape;5416;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19" name="Google Shape;5419;p65"/>
          <p:cNvGrpSpPr/>
          <p:nvPr/>
        </p:nvGrpSpPr>
        <p:grpSpPr>
          <a:xfrm>
            <a:off x="6844048" y="2482095"/>
            <a:ext cx="1579046" cy="522230"/>
            <a:chOff x="6853641" y="2534077"/>
            <a:chExt cx="1515545" cy="501229"/>
          </a:xfrm>
        </p:grpSpPr>
        <p:grpSp>
          <p:nvGrpSpPr>
            <p:cNvPr id="5420" name="Google Shape;5420;p65"/>
            <p:cNvGrpSpPr/>
            <p:nvPr/>
          </p:nvGrpSpPr>
          <p:grpSpPr>
            <a:xfrm>
              <a:off x="6853641" y="2618923"/>
              <a:ext cx="1515545" cy="324556"/>
              <a:chOff x="6853641" y="2618923"/>
              <a:chExt cx="1515545" cy="324556"/>
            </a:xfrm>
          </p:grpSpPr>
          <p:sp>
            <p:nvSpPr>
              <p:cNvPr id="5421" name="Google Shape;5421;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6" name="Google Shape;5426;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1" name="Google Shape;5431;p65"/>
          <p:cNvGrpSpPr/>
          <p:nvPr/>
        </p:nvGrpSpPr>
        <p:grpSpPr>
          <a:xfrm>
            <a:off x="3438940" y="3357136"/>
            <a:ext cx="1617976" cy="346616"/>
            <a:chOff x="1808063" y="4294338"/>
            <a:chExt cx="3370782" cy="721817"/>
          </a:xfrm>
        </p:grpSpPr>
        <p:sp>
          <p:nvSpPr>
            <p:cNvPr id="5432" name="Google Shape;5432;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5"/>
          <p:cNvGrpSpPr/>
          <p:nvPr/>
        </p:nvGrpSpPr>
        <p:grpSpPr>
          <a:xfrm>
            <a:off x="5264936" y="4023886"/>
            <a:ext cx="1417067" cy="350605"/>
            <a:chOff x="4234950" y="2101012"/>
            <a:chExt cx="4219974" cy="1044090"/>
          </a:xfrm>
        </p:grpSpPr>
        <p:sp>
          <p:nvSpPr>
            <p:cNvPr id="5443" name="Google Shape;5443;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9" name="Google Shape;5459;p65"/>
          <p:cNvGrpSpPr/>
          <p:nvPr/>
        </p:nvGrpSpPr>
        <p:grpSpPr>
          <a:xfrm>
            <a:off x="6840408" y="2014643"/>
            <a:ext cx="1586327" cy="371557"/>
            <a:chOff x="1247650" y="2075423"/>
            <a:chExt cx="6648477" cy="1557238"/>
          </a:xfrm>
        </p:grpSpPr>
        <p:sp>
          <p:nvSpPr>
            <p:cNvPr id="5460" name="Google Shape;5460;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5"/>
          <p:cNvGrpSpPr/>
          <p:nvPr/>
        </p:nvGrpSpPr>
        <p:grpSpPr>
          <a:xfrm>
            <a:off x="5271678" y="1167833"/>
            <a:ext cx="1415601" cy="1648533"/>
            <a:chOff x="1839112" y="2209163"/>
            <a:chExt cx="1918159" cy="2233784"/>
          </a:xfrm>
        </p:grpSpPr>
        <p:sp>
          <p:nvSpPr>
            <p:cNvPr id="5467" name="Google Shape;5467;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0" name="Google Shape;5470;p65"/>
            <p:cNvCxnSpPr>
              <a:stCxn id="5467" idx="6"/>
              <a:endCxn id="546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471" name="Google Shape;5471;p65"/>
            <p:cNvCxnSpPr>
              <a:stCxn id="5468" idx="4"/>
              <a:endCxn id="547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473" name="Google Shape;5473;p65"/>
            <p:cNvCxnSpPr>
              <a:stCxn id="5472" idx="6"/>
              <a:endCxn id="546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474" name="Google Shape;5474;p65"/>
            <p:cNvCxnSpPr>
              <a:stCxn id="5469" idx="4"/>
              <a:endCxn id="547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472" name="Google Shape;5472;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77" name="Google Shape;5477;p65"/>
            <p:cNvCxnSpPr>
              <a:endCxn id="547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478" name="Google Shape;5478;p65"/>
          <p:cNvGrpSpPr/>
          <p:nvPr/>
        </p:nvGrpSpPr>
        <p:grpSpPr>
          <a:xfrm>
            <a:off x="3428944" y="1185917"/>
            <a:ext cx="1637968" cy="154942"/>
            <a:chOff x="238125" y="2506075"/>
            <a:chExt cx="7115411" cy="673075"/>
          </a:xfrm>
        </p:grpSpPr>
        <p:sp>
          <p:nvSpPr>
            <p:cNvPr id="5479" name="Google Shape;5479;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5"/>
          <p:cNvGrpSpPr/>
          <p:nvPr/>
        </p:nvGrpSpPr>
        <p:grpSpPr>
          <a:xfrm>
            <a:off x="1969680" y="1500635"/>
            <a:ext cx="1262932" cy="785408"/>
            <a:chOff x="548861" y="389676"/>
            <a:chExt cx="3843371" cy="2390163"/>
          </a:xfrm>
        </p:grpSpPr>
        <p:cxnSp>
          <p:nvCxnSpPr>
            <p:cNvPr id="5485" name="Google Shape;5485;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486" name="Google Shape;5486;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487" name="Google Shape;5487;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488" name="Google Shape;5488;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489" name="Google Shape;5489;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490" name="Google Shape;5490;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91" name="Google Shape;5491;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492" name="Google Shape;5492;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65"/>
          <p:cNvGrpSpPr/>
          <p:nvPr/>
        </p:nvGrpSpPr>
        <p:grpSpPr>
          <a:xfrm>
            <a:off x="757812" y="2607512"/>
            <a:ext cx="1412054" cy="633562"/>
            <a:chOff x="1187400" y="2529299"/>
            <a:chExt cx="6769193" cy="2241903"/>
          </a:xfrm>
        </p:grpSpPr>
        <p:sp>
          <p:nvSpPr>
            <p:cNvPr id="5499" name="Google Shape;5499;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500" name="Google Shape;5500;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01" name="Google Shape;5501;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02" name="Google Shape;5502;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03" name="Google Shape;5503;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04" name="Google Shape;5504;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505" name="Google Shape;5505;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506" name="Google Shape;5506;p65"/>
            <p:cNvCxnSpPr>
              <a:stCxn id="5499" idx="2"/>
              <a:endCxn id="550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07" name="Google Shape;5507;p65"/>
            <p:cNvCxnSpPr>
              <a:stCxn id="5501" idx="0"/>
              <a:endCxn id="549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08" name="Google Shape;5508;p65"/>
            <p:cNvCxnSpPr>
              <a:stCxn id="5501" idx="2"/>
              <a:endCxn id="550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09" name="Google Shape;5509;p65"/>
            <p:cNvCxnSpPr>
              <a:stCxn id="5502" idx="0"/>
              <a:endCxn id="550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10" name="Google Shape;5510;p65"/>
            <p:cNvCxnSpPr>
              <a:stCxn id="5500" idx="2"/>
              <a:endCxn id="550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511" name="Google Shape;5511;p65"/>
            <p:cNvCxnSpPr>
              <a:stCxn id="5504" idx="0"/>
              <a:endCxn id="550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512" name="Google Shape;5512;p65"/>
          <p:cNvGrpSpPr/>
          <p:nvPr/>
        </p:nvGrpSpPr>
        <p:grpSpPr>
          <a:xfrm>
            <a:off x="6844058" y="3100221"/>
            <a:ext cx="1579035" cy="540873"/>
            <a:chOff x="6895650" y="3126697"/>
            <a:chExt cx="1436662" cy="492105"/>
          </a:xfrm>
        </p:grpSpPr>
        <p:sp>
          <p:nvSpPr>
            <p:cNvPr id="5513" name="Google Shape;5513;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8" name="Google Shape;5518;p65"/>
            <p:cNvGrpSpPr/>
            <p:nvPr/>
          </p:nvGrpSpPr>
          <p:grpSpPr>
            <a:xfrm>
              <a:off x="6995957" y="3335810"/>
              <a:ext cx="1230393" cy="71754"/>
              <a:chOff x="6995957" y="3287964"/>
              <a:chExt cx="1230393" cy="71754"/>
            </a:xfrm>
          </p:grpSpPr>
          <p:sp>
            <p:nvSpPr>
              <p:cNvPr id="5519" name="Google Shape;5519;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24" name="Google Shape;5524;p65"/>
          <p:cNvGrpSpPr/>
          <p:nvPr/>
        </p:nvGrpSpPr>
        <p:grpSpPr>
          <a:xfrm>
            <a:off x="6842640" y="3736984"/>
            <a:ext cx="1581862" cy="650625"/>
            <a:chOff x="6777990" y="3710194"/>
            <a:chExt cx="1646915" cy="677382"/>
          </a:xfrm>
        </p:grpSpPr>
        <p:grpSp>
          <p:nvGrpSpPr>
            <p:cNvPr id="5525" name="Google Shape;5525;p65"/>
            <p:cNvGrpSpPr/>
            <p:nvPr/>
          </p:nvGrpSpPr>
          <p:grpSpPr>
            <a:xfrm>
              <a:off x="6777990" y="3874492"/>
              <a:ext cx="411129" cy="513083"/>
              <a:chOff x="6777990" y="3874492"/>
              <a:chExt cx="411129" cy="513083"/>
            </a:xfrm>
          </p:grpSpPr>
          <p:cxnSp>
            <p:nvCxnSpPr>
              <p:cNvPr id="5526" name="Google Shape;5526;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27" name="Google Shape;5527;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8" name="Google Shape;5528;p65"/>
            <p:cNvGrpSpPr/>
            <p:nvPr/>
          </p:nvGrpSpPr>
          <p:grpSpPr>
            <a:xfrm>
              <a:off x="7188425" y="3710194"/>
              <a:ext cx="411123" cy="520535"/>
              <a:chOff x="7188425" y="3710194"/>
              <a:chExt cx="411123" cy="520535"/>
            </a:xfrm>
          </p:grpSpPr>
          <p:cxnSp>
            <p:nvCxnSpPr>
              <p:cNvPr id="5529" name="Google Shape;5529;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30" name="Google Shape;5530;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1" name="Google Shape;5531;p65"/>
            <p:cNvGrpSpPr/>
            <p:nvPr/>
          </p:nvGrpSpPr>
          <p:grpSpPr>
            <a:xfrm>
              <a:off x="7603341" y="3874492"/>
              <a:ext cx="411474" cy="513083"/>
              <a:chOff x="7603341" y="3874492"/>
              <a:chExt cx="411474" cy="513083"/>
            </a:xfrm>
          </p:grpSpPr>
          <p:cxnSp>
            <p:nvCxnSpPr>
              <p:cNvPr id="5532" name="Google Shape;5532;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533" name="Google Shape;5533;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4" name="Google Shape;5534;p65"/>
            <p:cNvGrpSpPr/>
            <p:nvPr/>
          </p:nvGrpSpPr>
          <p:grpSpPr>
            <a:xfrm>
              <a:off x="8013776" y="3722847"/>
              <a:ext cx="411129" cy="507881"/>
              <a:chOff x="8013776" y="3722847"/>
              <a:chExt cx="411129" cy="507881"/>
            </a:xfrm>
          </p:grpSpPr>
          <p:cxnSp>
            <p:nvCxnSpPr>
              <p:cNvPr id="5535" name="Google Shape;5535;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536" name="Google Shape;5536;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7" name="Google Shape;5537;p65"/>
          <p:cNvGrpSpPr/>
          <p:nvPr/>
        </p:nvGrpSpPr>
        <p:grpSpPr>
          <a:xfrm>
            <a:off x="5262155" y="2909824"/>
            <a:ext cx="1421889" cy="1020603"/>
            <a:chOff x="5190863" y="2824811"/>
            <a:chExt cx="1544860" cy="1108869"/>
          </a:xfrm>
        </p:grpSpPr>
        <p:grpSp>
          <p:nvGrpSpPr>
            <p:cNvPr id="5538" name="Google Shape;5538;p65"/>
            <p:cNvGrpSpPr/>
            <p:nvPr/>
          </p:nvGrpSpPr>
          <p:grpSpPr>
            <a:xfrm>
              <a:off x="5938695" y="3176919"/>
              <a:ext cx="685761" cy="404739"/>
              <a:chOff x="5938695" y="3176919"/>
              <a:chExt cx="685761" cy="404739"/>
            </a:xfrm>
          </p:grpSpPr>
          <p:grpSp>
            <p:nvGrpSpPr>
              <p:cNvPr id="5539" name="Google Shape;5539;p65"/>
              <p:cNvGrpSpPr/>
              <p:nvPr/>
            </p:nvGrpSpPr>
            <p:grpSpPr>
              <a:xfrm>
                <a:off x="5938695" y="3176919"/>
                <a:ext cx="685761" cy="404739"/>
                <a:chOff x="5938695" y="3176919"/>
                <a:chExt cx="685761" cy="404739"/>
              </a:xfrm>
            </p:grpSpPr>
            <p:sp>
              <p:nvSpPr>
                <p:cNvPr id="5540" name="Google Shape;5540;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5"/>
            <p:cNvGrpSpPr/>
            <p:nvPr/>
          </p:nvGrpSpPr>
          <p:grpSpPr>
            <a:xfrm>
              <a:off x="5305233" y="3176835"/>
              <a:ext cx="685971" cy="404655"/>
              <a:chOff x="5305233" y="3176835"/>
              <a:chExt cx="685971" cy="404655"/>
            </a:xfrm>
          </p:grpSpPr>
          <p:grpSp>
            <p:nvGrpSpPr>
              <p:cNvPr id="5544" name="Google Shape;5544;p65"/>
              <p:cNvGrpSpPr/>
              <p:nvPr/>
            </p:nvGrpSpPr>
            <p:grpSpPr>
              <a:xfrm>
                <a:off x="5305233" y="3176835"/>
                <a:ext cx="685971" cy="404655"/>
                <a:chOff x="5305233" y="3176835"/>
                <a:chExt cx="685971" cy="404655"/>
              </a:xfrm>
            </p:grpSpPr>
            <p:sp>
              <p:nvSpPr>
                <p:cNvPr id="5545" name="Google Shape;5545;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8" name="Google Shape;5548;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9" name="Google Shape;5549;p65"/>
            <p:cNvGrpSpPr/>
            <p:nvPr/>
          </p:nvGrpSpPr>
          <p:grpSpPr>
            <a:xfrm>
              <a:off x="5657361" y="2824811"/>
              <a:ext cx="1078361" cy="404655"/>
              <a:chOff x="5657361" y="2824811"/>
              <a:chExt cx="1078361" cy="404655"/>
            </a:xfrm>
          </p:grpSpPr>
          <p:grpSp>
            <p:nvGrpSpPr>
              <p:cNvPr id="5550" name="Google Shape;5550;p65"/>
              <p:cNvGrpSpPr/>
              <p:nvPr/>
            </p:nvGrpSpPr>
            <p:grpSpPr>
              <a:xfrm>
                <a:off x="5657361" y="2824811"/>
                <a:ext cx="1078361" cy="404655"/>
                <a:chOff x="5657361" y="2824811"/>
                <a:chExt cx="1078361" cy="404655"/>
              </a:xfrm>
            </p:grpSpPr>
            <p:grpSp>
              <p:nvGrpSpPr>
                <p:cNvPr id="5551" name="Google Shape;5551;p65"/>
                <p:cNvGrpSpPr/>
                <p:nvPr/>
              </p:nvGrpSpPr>
              <p:grpSpPr>
                <a:xfrm>
                  <a:off x="5938485" y="2824811"/>
                  <a:ext cx="797237" cy="404655"/>
                  <a:chOff x="5938485" y="2824811"/>
                  <a:chExt cx="797237" cy="404655"/>
                </a:xfrm>
              </p:grpSpPr>
              <p:sp>
                <p:nvSpPr>
                  <p:cNvPr id="5552" name="Google Shape;5552;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4" name="Google Shape;5554;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5" name="Google Shape;5555;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65"/>
            <p:cNvGrpSpPr/>
            <p:nvPr/>
          </p:nvGrpSpPr>
          <p:grpSpPr>
            <a:xfrm>
              <a:off x="5190863" y="3528942"/>
              <a:ext cx="1078026" cy="404739"/>
              <a:chOff x="5190863" y="3528942"/>
              <a:chExt cx="1078026" cy="404739"/>
            </a:xfrm>
          </p:grpSpPr>
          <p:sp>
            <p:nvSpPr>
              <p:cNvPr id="5557" name="Google Shape;5557;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8" name="Google Shape;5558;p65"/>
              <p:cNvGrpSpPr/>
              <p:nvPr/>
            </p:nvGrpSpPr>
            <p:grpSpPr>
              <a:xfrm>
                <a:off x="5190863" y="3528942"/>
                <a:ext cx="1078026" cy="404739"/>
                <a:chOff x="5190863" y="3528942"/>
                <a:chExt cx="1078026" cy="404739"/>
              </a:xfrm>
            </p:grpSpPr>
            <p:sp>
              <p:nvSpPr>
                <p:cNvPr id="5559" name="Google Shape;5559;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61" name="Google Shape;5561;p65"/>
          <p:cNvGrpSpPr/>
          <p:nvPr/>
        </p:nvGrpSpPr>
        <p:grpSpPr>
          <a:xfrm>
            <a:off x="728162" y="1474292"/>
            <a:ext cx="1086719" cy="879487"/>
            <a:chOff x="803162" y="1474292"/>
            <a:chExt cx="1086719" cy="879487"/>
          </a:xfrm>
        </p:grpSpPr>
        <p:grpSp>
          <p:nvGrpSpPr>
            <p:cNvPr id="5562" name="Google Shape;5562;p65"/>
            <p:cNvGrpSpPr/>
            <p:nvPr/>
          </p:nvGrpSpPr>
          <p:grpSpPr>
            <a:xfrm>
              <a:off x="803162" y="1625948"/>
              <a:ext cx="445856" cy="576579"/>
              <a:chOff x="803162" y="1625948"/>
              <a:chExt cx="445856" cy="576579"/>
            </a:xfrm>
          </p:grpSpPr>
          <p:sp>
            <p:nvSpPr>
              <p:cNvPr id="5563" name="Google Shape;5563;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4" name="Google Shape;5564;p65"/>
              <p:cNvGrpSpPr/>
              <p:nvPr/>
            </p:nvGrpSpPr>
            <p:grpSpPr>
              <a:xfrm>
                <a:off x="1056023" y="1625948"/>
                <a:ext cx="192995" cy="576579"/>
                <a:chOff x="1056023" y="1625948"/>
                <a:chExt cx="192995" cy="576579"/>
              </a:xfrm>
            </p:grpSpPr>
            <p:sp>
              <p:nvSpPr>
                <p:cNvPr id="5565" name="Google Shape;5565;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0" name="Google Shape;5570;p65"/>
            <p:cNvGrpSpPr/>
            <p:nvPr/>
          </p:nvGrpSpPr>
          <p:grpSpPr>
            <a:xfrm>
              <a:off x="1371406" y="1474292"/>
              <a:ext cx="518475" cy="879487"/>
              <a:chOff x="1398231" y="1474292"/>
              <a:chExt cx="518475" cy="879487"/>
            </a:xfrm>
          </p:grpSpPr>
          <p:grpSp>
            <p:nvGrpSpPr>
              <p:cNvPr id="5571" name="Google Shape;5571;p65"/>
              <p:cNvGrpSpPr/>
              <p:nvPr/>
            </p:nvGrpSpPr>
            <p:grpSpPr>
              <a:xfrm>
                <a:off x="1398231" y="1474292"/>
                <a:ext cx="518475" cy="341643"/>
                <a:chOff x="1398231" y="1474292"/>
                <a:chExt cx="518475" cy="341643"/>
              </a:xfrm>
            </p:grpSpPr>
            <p:sp>
              <p:nvSpPr>
                <p:cNvPr id="5572" name="Google Shape;5572;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3" name="Google Shape;5573;p65"/>
                <p:cNvGrpSpPr/>
                <p:nvPr/>
              </p:nvGrpSpPr>
              <p:grpSpPr>
                <a:xfrm>
                  <a:off x="1616453" y="1474292"/>
                  <a:ext cx="300253" cy="341643"/>
                  <a:chOff x="1616453" y="1475379"/>
                  <a:chExt cx="300253" cy="341643"/>
                </a:xfrm>
              </p:grpSpPr>
              <p:sp>
                <p:nvSpPr>
                  <p:cNvPr id="5574" name="Google Shape;5574;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1" name="Google Shape;5581;p65"/>
                  <p:cNvGrpSpPr/>
                  <p:nvPr/>
                </p:nvGrpSpPr>
                <p:grpSpPr>
                  <a:xfrm>
                    <a:off x="1839639" y="1475379"/>
                    <a:ext cx="77067" cy="341643"/>
                    <a:chOff x="1839639" y="1475379"/>
                    <a:chExt cx="77067" cy="341643"/>
                  </a:xfrm>
                </p:grpSpPr>
                <p:sp>
                  <p:nvSpPr>
                    <p:cNvPr id="5582" name="Google Shape;5582;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84" name="Google Shape;5584;p65"/>
              <p:cNvGrpSpPr/>
              <p:nvPr/>
            </p:nvGrpSpPr>
            <p:grpSpPr>
              <a:xfrm>
                <a:off x="1398451" y="2012951"/>
                <a:ext cx="518255" cy="340828"/>
                <a:chOff x="1398451" y="2012951"/>
                <a:chExt cx="518255" cy="340828"/>
              </a:xfrm>
            </p:grpSpPr>
            <p:sp>
              <p:nvSpPr>
                <p:cNvPr id="5585" name="Google Shape;5585;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6" name="Google Shape;5586;p65"/>
                <p:cNvGrpSpPr/>
                <p:nvPr/>
              </p:nvGrpSpPr>
              <p:grpSpPr>
                <a:xfrm>
                  <a:off x="1616453" y="2012951"/>
                  <a:ext cx="300253" cy="340828"/>
                  <a:chOff x="1616453" y="2013538"/>
                  <a:chExt cx="300253" cy="340828"/>
                </a:xfrm>
              </p:grpSpPr>
              <p:sp>
                <p:nvSpPr>
                  <p:cNvPr id="5587" name="Google Shape;5587;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4" name="Google Shape;5594;p65"/>
                  <p:cNvGrpSpPr/>
                  <p:nvPr/>
                </p:nvGrpSpPr>
                <p:grpSpPr>
                  <a:xfrm>
                    <a:off x="1839639" y="2013538"/>
                    <a:ext cx="77067" cy="340828"/>
                    <a:chOff x="1839639" y="2013538"/>
                    <a:chExt cx="77067" cy="340828"/>
                  </a:xfrm>
                </p:grpSpPr>
                <p:sp>
                  <p:nvSpPr>
                    <p:cNvPr id="5595" name="Google Shape;5595;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597" name="Google Shape;5597;p65"/>
          <p:cNvGrpSpPr/>
          <p:nvPr/>
        </p:nvGrpSpPr>
        <p:grpSpPr>
          <a:xfrm>
            <a:off x="724986" y="3605478"/>
            <a:ext cx="1368681" cy="682918"/>
            <a:chOff x="724986" y="3605478"/>
            <a:chExt cx="1368681" cy="682918"/>
          </a:xfrm>
        </p:grpSpPr>
        <p:grpSp>
          <p:nvGrpSpPr>
            <p:cNvPr id="5598" name="Google Shape;5598;p65"/>
            <p:cNvGrpSpPr/>
            <p:nvPr/>
          </p:nvGrpSpPr>
          <p:grpSpPr>
            <a:xfrm>
              <a:off x="1289102" y="3823629"/>
              <a:ext cx="240442" cy="250435"/>
              <a:chOff x="-165066" y="3843615"/>
              <a:chExt cx="221259" cy="230455"/>
            </a:xfrm>
          </p:grpSpPr>
          <p:sp>
            <p:nvSpPr>
              <p:cNvPr id="5599" name="Google Shape;5599;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5"/>
            <p:cNvGrpSpPr/>
            <p:nvPr/>
          </p:nvGrpSpPr>
          <p:grpSpPr>
            <a:xfrm>
              <a:off x="724986" y="3605478"/>
              <a:ext cx="1368681" cy="682918"/>
              <a:chOff x="724986" y="3605478"/>
              <a:chExt cx="1368681" cy="682918"/>
            </a:xfrm>
          </p:grpSpPr>
          <p:grpSp>
            <p:nvGrpSpPr>
              <p:cNvPr id="5620" name="Google Shape;5620;p65"/>
              <p:cNvGrpSpPr/>
              <p:nvPr/>
            </p:nvGrpSpPr>
            <p:grpSpPr>
              <a:xfrm>
                <a:off x="1498221" y="4047614"/>
                <a:ext cx="529172" cy="240783"/>
                <a:chOff x="1498221" y="4047614"/>
                <a:chExt cx="529172" cy="240783"/>
              </a:xfrm>
            </p:grpSpPr>
            <p:grpSp>
              <p:nvGrpSpPr>
                <p:cNvPr id="5621" name="Google Shape;5621;p65"/>
                <p:cNvGrpSpPr/>
                <p:nvPr/>
              </p:nvGrpSpPr>
              <p:grpSpPr>
                <a:xfrm>
                  <a:off x="1826655" y="4224370"/>
                  <a:ext cx="200738" cy="25631"/>
                  <a:chOff x="1826655" y="4224370"/>
                  <a:chExt cx="200738" cy="25631"/>
                </a:xfrm>
              </p:grpSpPr>
              <p:sp>
                <p:nvSpPr>
                  <p:cNvPr id="5622" name="Google Shape;5622;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65"/>
                <p:cNvGrpSpPr/>
                <p:nvPr/>
              </p:nvGrpSpPr>
              <p:grpSpPr>
                <a:xfrm>
                  <a:off x="1498221" y="4047614"/>
                  <a:ext cx="328444" cy="240783"/>
                  <a:chOff x="1498221" y="4047614"/>
                  <a:chExt cx="328444" cy="240783"/>
                </a:xfrm>
              </p:grpSpPr>
              <p:sp>
                <p:nvSpPr>
                  <p:cNvPr id="5625" name="Google Shape;5625;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6" name="Google Shape;5626;p65"/>
                  <p:cNvGrpSpPr/>
                  <p:nvPr/>
                </p:nvGrpSpPr>
                <p:grpSpPr>
                  <a:xfrm>
                    <a:off x="1498221" y="4047614"/>
                    <a:ext cx="150566" cy="190416"/>
                    <a:chOff x="1498221" y="4047614"/>
                    <a:chExt cx="150566" cy="190416"/>
                  </a:xfrm>
                </p:grpSpPr>
                <p:sp>
                  <p:nvSpPr>
                    <p:cNvPr id="5627" name="Google Shape;5627;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29" name="Google Shape;5629;p65"/>
              <p:cNvGrpSpPr/>
              <p:nvPr/>
            </p:nvGrpSpPr>
            <p:grpSpPr>
              <a:xfrm>
                <a:off x="1560718" y="3800594"/>
                <a:ext cx="532948" cy="302090"/>
                <a:chOff x="1560718" y="3800594"/>
                <a:chExt cx="532948" cy="302090"/>
              </a:xfrm>
            </p:grpSpPr>
            <p:grpSp>
              <p:nvGrpSpPr>
                <p:cNvPr id="5630" name="Google Shape;5630;p65"/>
                <p:cNvGrpSpPr/>
                <p:nvPr/>
              </p:nvGrpSpPr>
              <p:grpSpPr>
                <a:xfrm>
                  <a:off x="1912179" y="3827344"/>
                  <a:ext cx="181487" cy="25631"/>
                  <a:chOff x="1912179" y="3827344"/>
                  <a:chExt cx="181487" cy="25631"/>
                </a:xfrm>
              </p:grpSpPr>
              <p:sp>
                <p:nvSpPr>
                  <p:cNvPr id="5631" name="Google Shape;5631;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65"/>
                <p:cNvGrpSpPr/>
                <p:nvPr/>
              </p:nvGrpSpPr>
              <p:grpSpPr>
                <a:xfrm>
                  <a:off x="1912179" y="4044505"/>
                  <a:ext cx="181487" cy="25622"/>
                  <a:chOff x="1912179" y="4044506"/>
                  <a:chExt cx="181487" cy="25622"/>
                </a:xfrm>
              </p:grpSpPr>
              <p:sp>
                <p:nvSpPr>
                  <p:cNvPr id="5634" name="Google Shape;5634;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65"/>
                <p:cNvGrpSpPr/>
                <p:nvPr/>
              </p:nvGrpSpPr>
              <p:grpSpPr>
                <a:xfrm>
                  <a:off x="1560718" y="3800594"/>
                  <a:ext cx="351472" cy="302090"/>
                  <a:chOff x="1560718" y="3800594"/>
                  <a:chExt cx="351472" cy="302090"/>
                </a:xfrm>
              </p:grpSpPr>
              <p:grpSp>
                <p:nvGrpSpPr>
                  <p:cNvPr id="5637" name="Google Shape;5637;p65"/>
                  <p:cNvGrpSpPr/>
                  <p:nvPr/>
                </p:nvGrpSpPr>
                <p:grpSpPr>
                  <a:xfrm>
                    <a:off x="1560718" y="3842857"/>
                    <a:ext cx="173586" cy="217131"/>
                    <a:chOff x="1560718" y="3842857"/>
                    <a:chExt cx="173586" cy="217131"/>
                  </a:xfrm>
                </p:grpSpPr>
                <p:sp>
                  <p:nvSpPr>
                    <p:cNvPr id="5638" name="Google Shape;5638;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41" name="Google Shape;5641;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43" name="Google Shape;5643;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4" name="Google Shape;5644;p65"/>
              <p:cNvGrpSpPr/>
              <p:nvPr/>
            </p:nvGrpSpPr>
            <p:grpSpPr>
              <a:xfrm>
                <a:off x="785350" y="3605478"/>
                <a:ext cx="535311" cy="249245"/>
                <a:chOff x="785350" y="3605478"/>
                <a:chExt cx="535311" cy="249245"/>
              </a:xfrm>
            </p:grpSpPr>
            <p:grpSp>
              <p:nvGrpSpPr>
                <p:cNvPr id="5645" name="Google Shape;5645;p65"/>
                <p:cNvGrpSpPr/>
                <p:nvPr/>
              </p:nvGrpSpPr>
              <p:grpSpPr>
                <a:xfrm>
                  <a:off x="785350" y="3605478"/>
                  <a:ext cx="376191" cy="102736"/>
                  <a:chOff x="785350" y="3605478"/>
                  <a:chExt cx="376191" cy="102736"/>
                </a:xfrm>
              </p:grpSpPr>
              <p:sp>
                <p:nvSpPr>
                  <p:cNvPr id="5646" name="Google Shape;5646;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1161530" y="3655851"/>
                  <a:ext cx="159131" cy="198872"/>
                  <a:chOff x="1161530" y="3655851"/>
                  <a:chExt cx="159131" cy="198872"/>
                </a:xfrm>
              </p:grpSpPr>
              <p:sp>
                <p:nvSpPr>
                  <p:cNvPr id="5650" name="Google Shape;5650;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2" name="Google Shape;5652;p65"/>
              <p:cNvGrpSpPr/>
              <p:nvPr/>
            </p:nvGrpSpPr>
            <p:grpSpPr>
              <a:xfrm>
                <a:off x="785350" y="4047614"/>
                <a:ext cx="535311" cy="240783"/>
                <a:chOff x="785350" y="4047614"/>
                <a:chExt cx="535311" cy="240783"/>
              </a:xfrm>
            </p:grpSpPr>
            <p:grpSp>
              <p:nvGrpSpPr>
                <p:cNvPr id="5653" name="Google Shape;5653;p65"/>
                <p:cNvGrpSpPr/>
                <p:nvPr/>
              </p:nvGrpSpPr>
              <p:grpSpPr>
                <a:xfrm>
                  <a:off x="1161636" y="4047614"/>
                  <a:ext cx="159025" cy="190415"/>
                  <a:chOff x="1161636" y="4047614"/>
                  <a:chExt cx="159025" cy="190415"/>
                </a:xfrm>
              </p:grpSpPr>
              <p:sp>
                <p:nvSpPr>
                  <p:cNvPr id="5654" name="Google Shape;5654;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6" name="Google Shape;5656;p65"/>
                <p:cNvGrpSpPr/>
                <p:nvPr/>
              </p:nvGrpSpPr>
              <p:grpSpPr>
                <a:xfrm>
                  <a:off x="785350" y="4185661"/>
                  <a:ext cx="376191" cy="102736"/>
                  <a:chOff x="785350" y="4185661"/>
                  <a:chExt cx="376191" cy="102736"/>
                </a:xfrm>
              </p:grpSpPr>
              <p:sp>
                <p:nvSpPr>
                  <p:cNvPr id="5657" name="Google Shape;5657;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0" name="Google Shape;5660;p65"/>
              <p:cNvGrpSpPr/>
              <p:nvPr/>
            </p:nvGrpSpPr>
            <p:grpSpPr>
              <a:xfrm>
                <a:off x="1501054" y="3605478"/>
                <a:ext cx="526340" cy="249240"/>
                <a:chOff x="1501054" y="3605478"/>
                <a:chExt cx="526340" cy="249240"/>
              </a:xfrm>
            </p:grpSpPr>
            <p:grpSp>
              <p:nvGrpSpPr>
                <p:cNvPr id="5661" name="Google Shape;5661;p65"/>
                <p:cNvGrpSpPr/>
                <p:nvPr/>
              </p:nvGrpSpPr>
              <p:grpSpPr>
                <a:xfrm>
                  <a:off x="1834208" y="3643867"/>
                  <a:ext cx="193185" cy="25622"/>
                  <a:chOff x="1834208" y="3643867"/>
                  <a:chExt cx="193185" cy="25622"/>
                </a:xfrm>
              </p:grpSpPr>
              <p:sp>
                <p:nvSpPr>
                  <p:cNvPr id="5662" name="Google Shape;5662;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65"/>
                <p:cNvGrpSpPr/>
                <p:nvPr/>
              </p:nvGrpSpPr>
              <p:grpSpPr>
                <a:xfrm>
                  <a:off x="1501054" y="3605478"/>
                  <a:ext cx="333165" cy="249240"/>
                  <a:chOff x="1501054" y="3605478"/>
                  <a:chExt cx="333165" cy="249240"/>
                </a:xfrm>
              </p:grpSpPr>
              <p:sp>
                <p:nvSpPr>
                  <p:cNvPr id="5665" name="Google Shape;5665;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6" name="Google Shape;5666;p65"/>
                  <p:cNvGrpSpPr/>
                  <p:nvPr/>
                </p:nvGrpSpPr>
                <p:grpSpPr>
                  <a:xfrm>
                    <a:off x="1501054" y="3655851"/>
                    <a:ext cx="155286" cy="198867"/>
                    <a:chOff x="1501054" y="3655851"/>
                    <a:chExt cx="155286" cy="198867"/>
                  </a:xfrm>
                </p:grpSpPr>
                <p:sp>
                  <p:nvSpPr>
                    <p:cNvPr id="5667" name="Google Shape;5667;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669" name="Google Shape;5669;p65"/>
              <p:cNvGrpSpPr/>
              <p:nvPr/>
            </p:nvGrpSpPr>
            <p:grpSpPr>
              <a:xfrm>
                <a:off x="724986" y="3800594"/>
                <a:ext cx="532950" cy="302090"/>
                <a:chOff x="724986" y="3800594"/>
                <a:chExt cx="532950" cy="302090"/>
              </a:xfrm>
            </p:grpSpPr>
            <p:grpSp>
              <p:nvGrpSpPr>
                <p:cNvPr id="5670" name="Google Shape;5670;p65"/>
                <p:cNvGrpSpPr/>
                <p:nvPr/>
              </p:nvGrpSpPr>
              <p:grpSpPr>
                <a:xfrm>
                  <a:off x="724986" y="4044367"/>
                  <a:ext cx="181314" cy="25626"/>
                  <a:chOff x="724986" y="4044367"/>
                  <a:chExt cx="181314" cy="25626"/>
                </a:xfrm>
              </p:grpSpPr>
              <p:sp>
                <p:nvSpPr>
                  <p:cNvPr id="5671" name="Google Shape;5671;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5"/>
                <p:cNvGrpSpPr/>
                <p:nvPr/>
              </p:nvGrpSpPr>
              <p:grpSpPr>
                <a:xfrm>
                  <a:off x="906290" y="3800594"/>
                  <a:ext cx="351646" cy="302090"/>
                  <a:chOff x="906290" y="3800594"/>
                  <a:chExt cx="351646" cy="302090"/>
                </a:xfrm>
              </p:grpSpPr>
              <p:grpSp>
                <p:nvGrpSpPr>
                  <p:cNvPr id="5674" name="Google Shape;5674;p65"/>
                  <p:cNvGrpSpPr/>
                  <p:nvPr/>
                </p:nvGrpSpPr>
                <p:grpSpPr>
                  <a:xfrm>
                    <a:off x="1084172" y="3842857"/>
                    <a:ext cx="173764" cy="217131"/>
                    <a:chOff x="1084172" y="3842857"/>
                    <a:chExt cx="173764" cy="217131"/>
                  </a:xfrm>
                </p:grpSpPr>
                <p:grpSp>
                  <p:nvGrpSpPr>
                    <p:cNvPr id="5675" name="Google Shape;5675;p65"/>
                    <p:cNvGrpSpPr/>
                    <p:nvPr/>
                  </p:nvGrpSpPr>
                  <p:grpSpPr>
                    <a:xfrm>
                      <a:off x="1156862" y="3936509"/>
                      <a:ext cx="101073" cy="25622"/>
                      <a:chOff x="1156862" y="3936509"/>
                      <a:chExt cx="101073" cy="25622"/>
                    </a:xfrm>
                  </p:grpSpPr>
                  <p:sp>
                    <p:nvSpPr>
                      <p:cNvPr id="5676" name="Google Shape;5676;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8" name="Google Shape;5678;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9" name="Google Shape;5679;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5"/>
                <p:cNvGrpSpPr/>
                <p:nvPr/>
              </p:nvGrpSpPr>
              <p:grpSpPr>
                <a:xfrm>
                  <a:off x="724986" y="3830189"/>
                  <a:ext cx="189533" cy="25626"/>
                  <a:chOff x="724986" y="3830189"/>
                  <a:chExt cx="189533" cy="25626"/>
                </a:xfrm>
              </p:grpSpPr>
              <p:sp>
                <p:nvSpPr>
                  <p:cNvPr id="5682" name="Google Shape;5682;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684" name="Google Shape;5684;p65"/>
          <p:cNvGrpSpPr/>
          <p:nvPr/>
        </p:nvGrpSpPr>
        <p:grpSpPr>
          <a:xfrm>
            <a:off x="2253298" y="2455640"/>
            <a:ext cx="948701" cy="935378"/>
            <a:chOff x="2253298" y="2428317"/>
            <a:chExt cx="948701" cy="935378"/>
          </a:xfrm>
        </p:grpSpPr>
        <p:sp>
          <p:nvSpPr>
            <p:cNvPr id="5685" name="Google Shape;5685;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721"/>
        <p:cNvGrpSpPr/>
        <p:nvPr/>
      </p:nvGrpSpPr>
      <p:grpSpPr>
        <a:xfrm>
          <a:off x="0" y="0"/>
          <a:ext cx="0" cy="0"/>
          <a:chOff x="0" y="0"/>
          <a:chExt cx="0" cy="0"/>
        </a:xfrm>
      </p:grpSpPr>
      <p:grpSp>
        <p:nvGrpSpPr>
          <p:cNvPr id="5722" name="Google Shape;5722;p66"/>
          <p:cNvGrpSpPr/>
          <p:nvPr/>
        </p:nvGrpSpPr>
        <p:grpSpPr>
          <a:xfrm>
            <a:off x="3353582" y="1145627"/>
            <a:ext cx="2363393" cy="1017867"/>
            <a:chOff x="3292400" y="1219146"/>
            <a:chExt cx="2615240" cy="1110239"/>
          </a:xfrm>
        </p:grpSpPr>
        <p:sp>
          <p:nvSpPr>
            <p:cNvPr id="5723" name="Google Shape;5723;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724" name="Google Shape;5724;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25" name="Google Shape;5725;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726" name="Google Shape;5726;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727" name="Google Shape;5727;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728" name="Google Shape;5728;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729" name="Google Shape;5729;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730" name="Google Shape;5730;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731" name="Google Shape;5731;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732" name="Google Shape;5732;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733" name="Google Shape;5733;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734" name="Google Shape;5734;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735" name="Google Shape;5735;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736" name="Google Shape;5736;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737" name="Google Shape;5737;p66"/>
            <p:cNvGrpSpPr/>
            <p:nvPr/>
          </p:nvGrpSpPr>
          <p:grpSpPr>
            <a:xfrm>
              <a:off x="3748438" y="1378608"/>
              <a:ext cx="2159202" cy="903971"/>
              <a:chOff x="1683525" y="2179850"/>
              <a:chExt cx="4519050" cy="2134525"/>
            </a:xfrm>
          </p:grpSpPr>
          <p:sp>
            <p:nvSpPr>
              <p:cNvPr id="5738" name="Google Shape;5738;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39" name="Google Shape;5739;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0" name="Google Shape;5740;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1" name="Google Shape;5741;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2" name="Google Shape;5742;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3" name="Google Shape;5743;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4" name="Google Shape;5744;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5" name="Google Shape;5745;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6" name="Google Shape;5746;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7" name="Google Shape;5747;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8" name="Google Shape;5748;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749" name="Google Shape;5749;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750" name="Google Shape;5750;p66"/>
          <p:cNvGraphicFramePr/>
          <p:nvPr/>
        </p:nvGraphicFramePr>
        <p:xfrm>
          <a:off x="5949675" y="2323100"/>
          <a:ext cx="3000000" cy="3000000"/>
        </p:xfrm>
        <a:graphic>
          <a:graphicData uri="http://schemas.openxmlformats.org/drawingml/2006/table">
            <a:tbl>
              <a:tblPr>
                <a:noFill/>
                <a:tableStyleId>{A6751088-DB78-4F01-9703-FA51105768D5}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751" name="Google Shape;5751;p66"/>
          <p:cNvGrpSpPr/>
          <p:nvPr/>
        </p:nvGrpSpPr>
        <p:grpSpPr>
          <a:xfrm>
            <a:off x="5926924" y="3381697"/>
            <a:ext cx="2519825" cy="1001454"/>
            <a:chOff x="1906114" y="789980"/>
            <a:chExt cx="1487676" cy="606868"/>
          </a:xfrm>
        </p:grpSpPr>
        <p:cxnSp>
          <p:nvCxnSpPr>
            <p:cNvPr id="5752" name="Google Shape;5752;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753" name="Google Shape;5753;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754" name="Google Shape;5754;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755" name="Google Shape;5755;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756" name="Google Shape;5756;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757" name="Google Shape;5757;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758" name="Google Shape;5758;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759" name="Google Shape;5759;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766" name="Google Shape;5766;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767" name="Google Shape;5767;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768" name="Google Shape;5768;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66"/>
          <p:cNvGrpSpPr/>
          <p:nvPr/>
        </p:nvGrpSpPr>
        <p:grpSpPr>
          <a:xfrm>
            <a:off x="726399" y="1190655"/>
            <a:ext cx="2394370" cy="976502"/>
            <a:chOff x="749309" y="1112739"/>
            <a:chExt cx="2371603" cy="976502"/>
          </a:xfrm>
        </p:grpSpPr>
        <p:sp>
          <p:nvSpPr>
            <p:cNvPr id="5770" name="Google Shape;5770;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802" name="Google Shape;5802;p66"/>
          <p:cNvGraphicFramePr/>
          <p:nvPr/>
        </p:nvGraphicFramePr>
        <p:xfrm>
          <a:off x="5949700" y="1188950"/>
          <a:ext cx="3000000" cy="3000000"/>
        </p:xfrm>
        <a:graphic>
          <a:graphicData uri="http://schemas.openxmlformats.org/drawingml/2006/table">
            <a:tbl>
              <a:tblPr>
                <a:noFill/>
                <a:tableStyleId>{A6751088-DB78-4F01-9703-FA51105768D5}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803" name="Google Shape;5803;p66"/>
          <p:cNvGraphicFramePr/>
          <p:nvPr/>
        </p:nvGraphicFramePr>
        <p:xfrm>
          <a:off x="3356413" y="2323100"/>
          <a:ext cx="3000000" cy="3000000"/>
        </p:xfrm>
        <a:graphic>
          <a:graphicData uri="http://schemas.openxmlformats.org/drawingml/2006/table">
            <a:tbl>
              <a:tblPr>
                <a:noFill/>
                <a:tableStyleId>{A6751088-DB78-4F01-9703-FA51105768D5}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04" name="Google Shape;5804;p66"/>
          <p:cNvGrpSpPr/>
          <p:nvPr/>
        </p:nvGrpSpPr>
        <p:grpSpPr>
          <a:xfrm>
            <a:off x="4100342" y="2709743"/>
            <a:ext cx="1517436" cy="74460"/>
            <a:chOff x="3980086" y="2804397"/>
            <a:chExt cx="1227600" cy="66900"/>
          </a:xfrm>
        </p:grpSpPr>
        <p:sp>
          <p:nvSpPr>
            <p:cNvPr id="5805" name="Google Shape;5805;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66"/>
          <p:cNvGrpSpPr/>
          <p:nvPr/>
        </p:nvGrpSpPr>
        <p:grpSpPr>
          <a:xfrm>
            <a:off x="4725406" y="3002330"/>
            <a:ext cx="892956" cy="74460"/>
            <a:chOff x="3980086" y="2804397"/>
            <a:chExt cx="1227600" cy="66900"/>
          </a:xfrm>
        </p:grpSpPr>
        <p:sp>
          <p:nvSpPr>
            <p:cNvPr id="5808" name="Google Shape;5808;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6"/>
          <p:cNvGrpSpPr/>
          <p:nvPr/>
        </p:nvGrpSpPr>
        <p:grpSpPr>
          <a:xfrm>
            <a:off x="3358498" y="3361213"/>
            <a:ext cx="2363244" cy="1005943"/>
            <a:chOff x="3358415" y="3361302"/>
            <a:chExt cx="2363244" cy="1024695"/>
          </a:xfrm>
        </p:grpSpPr>
        <p:grpSp>
          <p:nvGrpSpPr>
            <p:cNvPr id="5811" name="Google Shape;5811;p66"/>
            <p:cNvGrpSpPr/>
            <p:nvPr/>
          </p:nvGrpSpPr>
          <p:grpSpPr>
            <a:xfrm>
              <a:off x="3358415" y="3361302"/>
              <a:ext cx="441300" cy="1024695"/>
              <a:chOff x="3358415" y="3361302"/>
              <a:chExt cx="441300" cy="1024695"/>
            </a:xfrm>
          </p:grpSpPr>
          <p:sp>
            <p:nvSpPr>
              <p:cNvPr id="5812" name="Google Shape;5812;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6"/>
            <p:cNvGrpSpPr/>
            <p:nvPr/>
          </p:nvGrpSpPr>
          <p:grpSpPr>
            <a:xfrm>
              <a:off x="3838901" y="3361302"/>
              <a:ext cx="441300" cy="1024695"/>
              <a:chOff x="3838901" y="3361302"/>
              <a:chExt cx="441300" cy="1024695"/>
            </a:xfrm>
          </p:grpSpPr>
          <p:sp>
            <p:nvSpPr>
              <p:cNvPr id="5819" name="Google Shape;5819;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66"/>
            <p:cNvGrpSpPr/>
            <p:nvPr/>
          </p:nvGrpSpPr>
          <p:grpSpPr>
            <a:xfrm>
              <a:off x="4319387" y="3361302"/>
              <a:ext cx="441300" cy="1024695"/>
              <a:chOff x="4319387" y="3361302"/>
              <a:chExt cx="441300" cy="1024695"/>
            </a:xfrm>
          </p:grpSpPr>
          <p:sp>
            <p:nvSpPr>
              <p:cNvPr id="5826" name="Google Shape;5826;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6"/>
            <p:cNvGrpSpPr/>
            <p:nvPr/>
          </p:nvGrpSpPr>
          <p:grpSpPr>
            <a:xfrm>
              <a:off x="4799873" y="3361302"/>
              <a:ext cx="441300" cy="1024695"/>
              <a:chOff x="4799873" y="3361302"/>
              <a:chExt cx="441300" cy="1024695"/>
            </a:xfrm>
          </p:grpSpPr>
          <p:sp>
            <p:nvSpPr>
              <p:cNvPr id="5833" name="Google Shape;5833;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66"/>
            <p:cNvGrpSpPr/>
            <p:nvPr/>
          </p:nvGrpSpPr>
          <p:grpSpPr>
            <a:xfrm>
              <a:off x="5280360" y="3361302"/>
              <a:ext cx="441300" cy="1024695"/>
              <a:chOff x="5280360" y="3361302"/>
              <a:chExt cx="441300" cy="1024695"/>
            </a:xfrm>
          </p:grpSpPr>
          <p:sp>
            <p:nvSpPr>
              <p:cNvPr id="5840" name="Google Shape;5840;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846" name="Google Shape;5846;p66"/>
          <p:cNvGraphicFramePr/>
          <p:nvPr/>
        </p:nvGraphicFramePr>
        <p:xfrm>
          <a:off x="724925" y="2323100"/>
          <a:ext cx="3000000" cy="3000000"/>
        </p:xfrm>
        <a:graphic>
          <a:graphicData uri="http://schemas.openxmlformats.org/drawingml/2006/table">
            <a:tbl>
              <a:tblPr>
                <a:noFill/>
                <a:tableStyleId>{A6751088-DB78-4F01-9703-FA51105768D5}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847" name="Google Shape;5847;p66"/>
          <p:cNvGrpSpPr/>
          <p:nvPr/>
        </p:nvGrpSpPr>
        <p:grpSpPr>
          <a:xfrm>
            <a:off x="726450" y="3372825"/>
            <a:ext cx="2403614" cy="1005900"/>
            <a:chOff x="726450" y="3372825"/>
            <a:chExt cx="2403614" cy="1005900"/>
          </a:xfrm>
        </p:grpSpPr>
        <p:grpSp>
          <p:nvGrpSpPr>
            <p:cNvPr id="5848" name="Google Shape;5848;p66"/>
            <p:cNvGrpSpPr/>
            <p:nvPr/>
          </p:nvGrpSpPr>
          <p:grpSpPr>
            <a:xfrm>
              <a:off x="726450" y="3696000"/>
              <a:ext cx="2403614" cy="500898"/>
              <a:chOff x="726450" y="3696000"/>
              <a:chExt cx="2403614" cy="500898"/>
            </a:xfrm>
          </p:grpSpPr>
          <p:sp>
            <p:nvSpPr>
              <p:cNvPr id="5849" name="Google Shape;5849;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850" name="Google Shape;5850;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851" name="Google Shape;5851;p66"/>
            <p:cNvGrpSpPr/>
            <p:nvPr/>
          </p:nvGrpSpPr>
          <p:grpSpPr>
            <a:xfrm>
              <a:off x="1348050" y="3372825"/>
              <a:ext cx="1720425" cy="1005900"/>
              <a:chOff x="1348050" y="3372825"/>
              <a:chExt cx="1720425" cy="1005900"/>
            </a:xfrm>
          </p:grpSpPr>
          <p:sp>
            <p:nvSpPr>
              <p:cNvPr id="5852" name="Google Shape;5852;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853" name="Google Shape;5853;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854" name="Google Shape;5854;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855" name="Google Shape;5855;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856" name="Google Shape;5856;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857" name="Google Shape;5857;p66"/>
            <p:cNvGrpSpPr/>
            <p:nvPr/>
          </p:nvGrpSpPr>
          <p:grpSpPr>
            <a:xfrm>
              <a:off x="1455707" y="3731058"/>
              <a:ext cx="1491150" cy="417657"/>
              <a:chOff x="1455707" y="3731058"/>
              <a:chExt cx="1491150" cy="417657"/>
            </a:xfrm>
          </p:grpSpPr>
          <p:grpSp>
            <p:nvGrpSpPr>
              <p:cNvPr id="5858" name="Google Shape;5858;p66"/>
              <p:cNvGrpSpPr/>
              <p:nvPr/>
            </p:nvGrpSpPr>
            <p:grpSpPr>
              <a:xfrm>
                <a:off x="1472938" y="3745828"/>
                <a:ext cx="72126" cy="53788"/>
                <a:chOff x="1472938" y="3745828"/>
                <a:chExt cx="72126" cy="53788"/>
              </a:xfrm>
            </p:grpSpPr>
            <p:sp>
              <p:nvSpPr>
                <p:cNvPr id="5859" name="Google Shape;5859;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1" name="Google Shape;5861;p66"/>
              <p:cNvGrpSpPr/>
              <p:nvPr/>
            </p:nvGrpSpPr>
            <p:grpSpPr>
              <a:xfrm>
                <a:off x="1819181" y="4089633"/>
                <a:ext cx="72126" cy="53788"/>
                <a:chOff x="1819181" y="4089633"/>
                <a:chExt cx="72126" cy="53788"/>
              </a:xfrm>
            </p:grpSpPr>
            <p:sp>
              <p:nvSpPr>
                <p:cNvPr id="5862" name="Google Shape;5862;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6"/>
              <p:cNvGrpSpPr/>
              <p:nvPr/>
            </p:nvGrpSpPr>
            <p:grpSpPr>
              <a:xfrm>
                <a:off x="1455707" y="4084171"/>
                <a:ext cx="64321" cy="64544"/>
                <a:chOff x="1455707" y="4084171"/>
                <a:chExt cx="64321" cy="64544"/>
              </a:xfrm>
            </p:grpSpPr>
            <p:sp>
              <p:nvSpPr>
                <p:cNvPr id="5865" name="Google Shape;5865;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66"/>
              <p:cNvGrpSpPr/>
              <p:nvPr/>
            </p:nvGrpSpPr>
            <p:grpSpPr>
              <a:xfrm>
                <a:off x="1818610" y="3731058"/>
                <a:ext cx="64321" cy="64544"/>
                <a:chOff x="1818610" y="3731058"/>
                <a:chExt cx="64321" cy="64544"/>
              </a:xfrm>
            </p:grpSpPr>
            <p:sp>
              <p:nvSpPr>
                <p:cNvPr id="5868" name="Google Shape;5868;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6"/>
              <p:cNvGrpSpPr/>
              <p:nvPr/>
            </p:nvGrpSpPr>
            <p:grpSpPr>
              <a:xfrm>
                <a:off x="2172491" y="4089633"/>
                <a:ext cx="72126" cy="53788"/>
                <a:chOff x="2172491" y="4089633"/>
                <a:chExt cx="72126" cy="53788"/>
              </a:xfrm>
            </p:grpSpPr>
            <p:sp>
              <p:nvSpPr>
                <p:cNvPr id="5871" name="Google Shape;5871;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66"/>
              <p:cNvGrpSpPr/>
              <p:nvPr/>
            </p:nvGrpSpPr>
            <p:grpSpPr>
              <a:xfrm>
                <a:off x="2171920" y="3731058"/>
                <a:ext cx="64321" cy="64544"/>
                <a:chOff x="2171920" y="3731058"/>
                <a:chExt cx="64321" cy="64544"/>
              </a:xfrm>
            </p:grpSpPr>
            <p:sp>
              <p:nvSpPr>
                <p:cNvPr id="5874" name="Google Shape;5874;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6" name="Google Shape;5876;p66"/>
              <p:cNvGrpSpPr/>
              <p:nvPr/>
            </p:nvGrpSpPr>
            <p:grpSpPr>
              <a:xfrm>
                <a:off x="2874730" y="3745828"/>
                <a:ext cx="72126" cy="53788"/>
                <a:chOff x="2874730" y="3745828"/>
                <a:chExt cx="72126" cy="53788"/>
              </a:xfrm>
            </p:grpSpPr>
            <p:sp>
              <p:nvSpPr>
                <p:cNvPr id="5877" name="Google Shape;5877;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66"/>
              <p:cNvGrpSpPr/>
              <p:nvPr/>
            </p:nvGrpSpPr>
            <p:grpSpPr>
              <a:xfrm>
                <a:off x="2878589" y="4081481"/>
                <a:ext cx="64321" cy="64544"/>
                <a:chOff x="2878589" y="4081481"/>
                <a:chExt cx="64321" cy="64544"/>
              </a:xfrm>
            </p:grpSpPr>
            <p:sp>
              <p:nvSpPr>
                <p:cNvPr id="5880" name="Google Shape;5880;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66"/>
              <p:cNvGrpSpPr/>
              <p:nvPr/>
            </p:nvGrpSpPr>
            <p:grpSpPr>
              <a:xfrm>
                <a:off x="2525796" y="4089633"/>
                <a:ext cx="72126" cy="53788"/>
                <a:chOff x="2525796" y="4089633"/>
                <a:chExt cx="72126" cy="53788"/>
              </a:xfrm>
            </p:grpSpPr>
            <p:sp>
              <p:nvSpPr>
                <p:cNvPr id="5883" name="Google Shape;5883;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5" name="Google Shape;5885;p66"/>
              <p:cNvGrpSpPr/>
              <p:nvPr/>
            </p:nvGrpSpPr>
            <p:grpSpPr>
              <a:xfrm>
                <a:off x="2525225" y="3731058"/>
                <a:ext cx="64321" cy="64544"/>
                <a:chOff x="2525225" y="3731058"/>
                <a:chExt cx="64321" cy="64544"/>
              </a:xfrm>
            </p:grpSpPr>
            <p:sp>
              <p:nvSpPr>
                <p:cNvPr id="5886" name="Google Shape;5886;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891"/>
        <p:cNvGrpSpPr/>
        <p:nvPr/>
      </p:nvGrpSpPr>
      <p:grpSpPr>
        <a:xfrm>
          <a:off x="0" y="0"/>
          <a:ext cx="0" cy="0"/>
          <a:chOff x="0" y="0"/>
          <a:chExt cx="0" cy="0"/>
        </a:xfrm>
      </p:grpSpPr>
      <p:grpSp>
        <p:nvGrpSpPr>
          <p:cNvPr id="5892" name="Google Shape;5892;p67"/>
          <p:cNvGrpSpPr/>
          <p:nvPr/>
        </p:nvGrpSpPr>
        <p:grpSpPr>
          <a:xfrm>
            <a:off x="732428" y="1171356"/>
            <a:ext cx="845921" cy="690752"/>
            <a:chOff x="732428" y="1198513"/>
            <a:chExt cx="845921" cy="690752"/>
          </a:xfrm>
        </p:grpSpPr>
        <p:grpSp>
          <p:nvGrpSpPr>
            <p:cNvPr id="5893" name="Google Shape;5893;p67"/>
            <p:cNvGrpSpPr/>
            <p:nvPr/>
          </p:nvGrpSpPr>
          <p:grpSpPr>
            <a:xfrm>
              <a:off x="823030" y="1198513"/>
              <a:ext cx="755319" cy="690752"/>
              <a:chOff x="823030" y="1198513"/>
              <a:chExt cx="755319" cy="690752"/>
            </a:xfrm>
          </p:grpSpPr>
          <p:sp>
            <p:nvSpPr>
              <p:cNvPr id="5894" name="Google Shape;5894;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67"/>
            <p:cNvGrpSpPr/>
            <p:nvPr/>
          </p:nvGrpSpPr>
          <p:grpSpPr>
            <a:xfrm>
              <a:off x="732428" y="1239937"/>
              <a:ext cx="739912" cy="607886"/>
              <a:chOff x="732428" y="1239937"/>
              <a:chExt cx="739912" cy="607886"/>
            </a:xfrm>
          </p:grpSpPr>
          <p:sp>
            <p:nvSpPr>
              <p:cNvPr id="5897" name="Google Shape;5897;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7"/>
            <p:cNvGrpSpPr/>
            <p:nvPr/>
          </p:nvGrpSpPr>
          <p:grpSpPr>
            <a:xfrm>
              <a:off x="732428" y="1277018"/>
              <a:ext cx="702832" cy="533758"/>
              <a:chOff x="732428" y="1277018"/>
              <a:chExt cx="702832" cy="533758"/>
            </a:xfrm>
          </p:grpSpPr>
          <p:sp>
            <p:nvSpPr>
              <p:cNvPr id="5900" name="Google Shape;5900;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67"/>
            <p:cNvGrpSpPr/>
            <p:nvPr/>
          </p:nvGrpSpPr>
          <p:grpSpPr>
            <a:xfrm>
              <a:off x="931170" y="1306653"/>
              <a:ext cx="647179" cy="474455"/>
              <a:chOff x="931170" y="1306653"/>
              <a:chExt cx="647179" cy="474455"/>
            </a:xfrm>
          </p:grpSpPr>
          <p:sp>
            <p:nvSpPr>
              <p:cNvPr id="5903" name="Google Shape;5903;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5" name="Google Shape;5905;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67"/>
          <p:cNvGrpSpPr/>
          <p:nvPr/>
        </p:nvGrpSpPr>
        <p:grpSpPr>
          <a:xfrm>
            <a:off x="3964037" y="1171363"/>
            <a:ext cx="634656" cy="699982"/>
            <a:chOff x="5985650" y="2860025"/>
            <a:chExt cx="1396075" cy="1539775"/>
          </a:xfrm>
        </p:grpSpPr>
        <p:sp>
          <p:nvSpPr>
            <p:cNvPr id="5907" name="Google Shape;5907;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9" name="Google Shape;5939;p67"/>
          <p:cNvGrpSpPr/>
          <p:nvPr/>
        </p:nvGrpSpPr>
        <p:grpSpPr>
          <a:xfrm>
            <a:off x="4719687" y="1171356"/>
            <a:ext cx="725845" cy="699975"/>
            <a:chOff x="4249973" y="1201875"/>
            <a:chExt cx="1958568" cy="1888762"/>
          </a:xfrm>
        </p:grpSpPr>
        <p:sp>
          <p:nvSpPr>
            <p:cNvPr id="5940" name="Google Shape;5940;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41" name="Google Shape;5941;p67"/>
            <p:cNvGrpSpPr/>
            <p:nvPr/>
          </p:nvGrpSpPr>
          <p:grpSpPr>
            <a:xfrm>
              <a:off x="5853086" y="1789142"/>
              <a:ext cx="355454" cy="1048099"/>
              <a:chOff x="5576108" y="2016725"/>
              <a:chExt cx="565200" cy="1666560"/>
            </a:xfrm>
          </p:grpSpPr>
          <p:sp>
            <p:nvSpPr>
              <p:cNvPr id="5942" name="Google Shape;5942;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943" name="Google Shape;5943;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67"/>
            <p:cNvGrpSpPr/>
            <p:nvPr/>
          </p:nvGrpSpPr>
          <p:grpSpPr>
            <a:xfrm>
              <a:off x="4869455" y="2691676"/>
              <a:ext cx="1013897" cy="398961"/>
              <a:chOff x="4012057" y="3451825"/>
              <a:chExt cx="1612175" cy="634379"/>
            </a:xfrm>
          </p:grpSpPr>
          <p:sp>
            <p:nvSpPr>
              <p:cNvPr id="5945" name="Google Shape;5945;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946" name="Google Shape;5946;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67"/>
            <p:cNvGrpSpPr/>
            <p:nvPr/>
          </p:nvGrpSpPr>
          <p:grpSpPr>
            <a:xfrm>
              <a:off x="4276937" y="2155961"/>
              <a:ext cx="651965" cy="891358"/>
              <a:chOff x="3069908" y="2599997"/>
              <a:chExt cx="1036675" cy="1417328"/>
            </a:xfrm>
          </p:grpSpPr>
          <p:sp>
            <p:nvSpPr>
              <p:cNvPr id="5948" name="Google Shape;5948;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949" name="Google Shape;5949;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67"/>
            <p:cNvGrpSpPr/>
            <p:nvPr/>
          </p:nvGrpSpPr>
          <p:grpSpPr>
            <a:xfrm>
              <a:off x="5054918" y="1201875"/>
              <a:ext cx="999548" cy="602711"/>
              <a:chOff x="4306958" y="1082925"/>
              <a:chExt cx="1589359" cy="958358"/>
            </a:xfrm>
          </p:grpSpPr>
          <p:sp>
            <p:nvSpPr>
              <p:cNvPr id="5951" name="Google Shape;5951;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952" name="Google Shape;5952;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3" name="Google Shape;5953;p67"/>
            <p:cNvGrpSpPr/>
            <p:nvPr/>
          </p:nvGrpSpPr>
          <p:grpSpPr>
            <a:xfrm>
              <a:off x="4249973" y="1303451"/>
              <a:ext cx="799317" cy="841334"/>
              <a:chOff x="3027033" y="1244439"/>
              <a:chExt cx="1270977" cy="1337786"/>
            </a:xfrm>
          </p:grpSpPr>
          <p:sp>
            <p:nvSpPr>
              <p:cNvPr id="5954" name="Google Shape;5954;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955" name="Google Shape;5955;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6" name="Google Shape;5956;p67"/>
          <p:cNvGrpSpPr/>
          <p:nvPr/>
        </p:nvGrpSpPr>
        <p:grpSpPr>
          <a:xfrm>
            <a:off x="4072551" y="2058137"/>
            <a:ext cx="750769" cy="683784"/>
            <a:chOff x="4204684" y="2104422"/>
            <a:chExt cx="699822" cy="637382"/>
          </a:xfrm>
        </p:grpSpPr>
        <p:grpSp>
          <p:nvGrpSpPr>
            <p:cNvPr id="5957" name="Google Shape;5957;p67"/>
            <p:cNvGrpSpPr/>
            <p:nvPr/>
          </p:nvGrpSpPr>
          <p:grpSpPr>
            <a:xfrm>
              <a:off x="4204684" y="2430067"/>
              <a:ext cx="342957" cy="311738"/>
              <a:chOff x="4204684" y="2430067"/>
              <a:chExt cx="342957" cy="311738"/>
            </a:xfrm>
          </p:grpSpPr>
          <p:sp>
            <p:nvSpPr>
              <p:cNvPr id="5958" name="Google Shape;5958;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0" name="Google Shape;5960;p67"/>
            <p:cNvGrpSpPr/>
            <p:nvPr/>
          </p:nvGrpSpPr>
          <p:grpSpPr>
            <a:xfrm>
              <a:off x="4561586" y="2430067"/>
              <a:ext cx="342920" cy="311738"/>
              <a:chOff x="4561586" y="2430067"/>
              <a:chExt cx="342920" cy="311738"/>
            </a:xfrm>
          </p:grpSpPr>
          <p:sp>
            <p:nvSpPr>
              <p:cNvPr id="5961" name="Google Shape;5961;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67"/>
            <p:cNvGrpSpPr/>
            <p:nvPr/>
          </p:nvGrpSpPr>
          <p:grpSpPr>
            <a:xfrm>
              <a:off x="4561586" y="2104422"/>
              <a:ext cx="342920" cy="311738"/>
              <a:chOff x="4561586" y="2104422"/>
              <a:chExt cx="342920" cy="311738"/>
            </a:xfrm>
          </p:grpSpPr>
          <p:sp>
            <p:nvSpPr>
              <p:cNvPr id="5964" name="Google Shape;5964;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67"/>
            <p:cNvGrpSpPr/>
            <p:nvPr/>
          </p:nvGrpSpPr>
          <p:grpSpPr>
            <a:xfrm>
              <a:off x="4204684" y="2104422"/>
              <a:ext cx="342957" cy="311664"/>
              <a:chOff x="4204684" y="2104422"/>
              <a:chExt cx="342957" cy="311664"/>
            </a:xfrm>
          </p:grpSpPr>
          <p:sp>
            <p:nvSpPr>
              <p:cNvPr id="5967" name="Google Shape;5967;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9" name="Google Shape;5969;p67"/>
          <p:cNvGrpSpPr/>
          <p:nvPr/>
        </p:nvGrpSpPr>
        <p:grpSpPr>
          <a:xfrm>
            <a:off x="5536984" y="1171351"/>
            <a:ext cx="660591" cy="688867"/>
            <a:chOff x="5830645" y="1267368"/>
            <a:chExt cx="530340" cy="553040"/>
          </a:xfrm>
        </p:grpSpPr>
        <p:sp>
          <p:nvSpPr>
            <p:cNvPr id="5970" name="Google Shape;5970;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1" name="Google Shape;5971;p67"/>
            <p:cNvGrpSpPr/>
            <p:nvPr/>
          </p:nvGrpSpPr>
          <p:grpSpPr>
            <a:xfrm>
              <a:off x="5830645" y="1267368"/>
              <a:ext cx="259743" cy="269909"/>
              <a:chOff x="5830645" y="1267368"/>
              <a:chExt cx="259743" cy="269909"/>
            </a:xfrm>
          </p:grpSpPr>
          <p:sp>
            <p:nvSpPr>
              <p:cNvPr id="5972" name="Google Shape;5972;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67"/>
            <p:cNvGrpSpPr/>
            <p:nvPr/>
          </p:nvGrpSpPr>
          <p:grpSpPr>
            <a:xfrm>
              <a:off x="6101293" y="1267368"/>
              <a:ext cx="259692" cy="269909"/>
              <a:chOff x="6101293" y="1267368"/>
              <a:chExt cx="259692" cy="269909"/>
            </a:xfrm>
          </p:grpSpPr>
          <p:sp>
            <p:nvSpPr>
              <p:cNvPr id="5975" name="Google Shape;5975;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67"/>
            <p:cNvGrpSpPr/>
            <p:nvPr/>
          </p:nvGrpSpPr>
          <p:grpSpPr>
            <a:xfrm>
              <a:off x="5830645" y="1550500"/>
              <a:ext cx="259692" cy="269909"/>
              <a:chOff x="5830645" y="1550500"/>
              <a:chExt cx="259692" cy="269909"/>
            </a:xfrm>
          </p:grpSpPr>
          <p:sp>
            <p:nvSpPr>
              <p:cNvPr id="5978" name="Google Shape;5978;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0" name="Google Shape;5980;p67"/>
            <p:cNvGrpSpPr/>
            <p:nvPr/>
          </p:nvGrpSpPr>
          <p:grpSpPr>
            <a:xfrm>
              <a:off x="6101293" y="1550500"/>
              <a:ext cx="259692" cy="269909"/>
              <a:chOff x="6101293" y="1550500"/>
              <a:chExt cx="259692" cy="269909"/>
            </a:xfrm>
          </p:grpSpPr>
          <p:sp>
            <p:nvSpPr>
              <p:cNvPr id="5981" name="Google Shape;5981;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3" name="Google Shape;5983;p67"/>
          <p:cNvGrpSpPr/>
          <p:nvPr/>
        </p:nvGrpSpPr>
        <p:grpSpPr>
          <a:xfrm>
            <a:off x="739138" y="2061810"/>
            <a:ext cx="697154" cy="679574"/>
            <a:chOff x="2679875" y="2361475"/>
            <a:chExt cx="780425" cy="760575"/>
          </a:xfrm>
        </p:grpSpPr>
        <p:sp>
          <p:nvSpPr>
            <p:cNvPr id="5984" name="Google Shape;5984;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0" name="Google Shape;5990;p67"/>
          <p:cNvGrpSpPr/>
          <p:nvPr/>
        </p:nvGrpSpPr>
        <p:grpSpPr>
          <a:xfrm>
            <a:off x="3138297" y="1171402"/>
            <a:ext cx="735829" cy="684547"/>
            <a:chOff x="3351965" y="1148808"/>
            <a:chExt cx="750770" cy="698375"/>
          </a:xfrm>
        </p:grpSpPr>
        <p:grpSp>
          <p:nvGrpSpPr>
            <p:cNvPr id="5991" name="Google Shape;5991;p67"/>
            <p:cNvGrpSpPr/>
            <p:nvPr/>
          </p:nvGrpSpPr>
          <p:grpSpPr>
            <a:xfrm>
              <a:off x="3586796" y="1148808"/>
              <a:ext cx="294857" cy="286830"/>
              <a:chOff x="3750225" y="1774000"/>
              <a:chExt cx="149575" cy="145525"/>
            </a:xfrm>
          </p:grpSpPr>
          <p:sp>
            <p:nvSpPr>
              <p:cNvPr id="5992" name="Google Shape;5992;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67"/>
            <p:cNvGrpSpPr/>
            <p:nvPr/>
          </p:nvGrpSpPr>
          <p:grpSpPr>
            <a:xfrm>
              <a:off x="3779245" y="1375768"/>
              <a:ext cx="323490" cy="286978"/>
              <a:chOff x="3847850" y="1889150"/>
              <a:chExt cx="164100" cy="145600"/>
            </a:xfrm>
          </p:grpSpPr>
          <p:sp>
            <p:nvSpPr>
              <p:cNvPr id="5995" name="Google Shape;5995;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67"/>
            <p:cNvGrpSpPr/>
            <p:nvPr/>
          </p:nvGrpSpPr>
          <p:grpSpPr>
            <a:xfrm>
              <a:off x="3351965" y="1330435"/>
              <a:ext cx="295449" cy="285401"/>
              <a:chOff x="3631100" y="1866150"/>
              <a:chExt cx="149875" cy="144800"/>
            </a:xfrm>
          </p:grpSpPr>
          <p:sp>
            <p:nvSpPr>
              <p:cNvPr id="5998" name="Google Shape;5998;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7"/>
            <p:cNvGrpSpPr/>
            <p:nvPr/>
          </p:nvGrpSpPr>
          <p:grpSpPr>
            <a:xfrm>
              <a:off x="3548208" y="1560352"/>
              <a:ext cx="294808" cy="286830"/>
              <a:chOff x="3730650" y="1982800"/>
              <a:chExt cx="149550" cy="145525"/>
            </a:xfrm>
          </p:grpSpPr>
          <p:sp>
            <p:nvSpPr>
              <p:cNvPr id="6001" name="Google Shape;6001;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03" name="Google Shape;6003;p67"/>
          <p:cNvGrpSpPr/>
          <p:nvPr/>
        </p:nvGrpSpPr>
        <p:grpSpPr>
          <a:xfrm>
            <a:off x="7639949" y="1171356"/>
            <a:ext cx="804565" cy="677795"/>
            <a:chOff x="7636443" y="1204988"/>
            <a:chExt cx="804565" cy="677795"/>
          </a:xfrm>
        </p:grpSpPr>
        <p:grpSp>
          <p:nvGrpSpPr>
            <p:cNvPr id="6004" name="Google Shape;6004;p67"/>
            <p:cNvGrpSpPr/>
            <p:nvPr/>
          </p:nvGrpSpPr>
          <p:grpSpPr>
            <a:xfrm>
              <a:off x="7636443" y="1509705"/>
              <a:ext cx="804565" cy="373078"/>
              <a:chOff x="7636443" y="1509705"/>
              <a:chExt cx="804565" cy="373078"/>
            </a:xfrm>
          </p:grpSpPr>
          <p:sp>
            <p:nvSpPr>
              <p:cNvPr id="6005" name="Google Shape;6005;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67"/>
            <p:cNvGrpSpPr/>
            <p:nvPr/>
          </p:nvGrpSpPr>
          <p:grpSpPr>
            <a:xfrm>
              <a:off x="7636443" y="1408133"/>
              <a:ext cx="804565" cy="373078"/>
              <a:chOff x="7636443" y="1408133"/>
              <a:chExt cx="804565" cy="373078"/>
            </a:xfrm>
          </p:grpSpPr>
          <p:sp>
            <p:nvSpPr>
              <p:cNvPr id="6008" name="Google Shape;6008;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7"/>
            <p:cNvGrpSpPr/>
            <p:nvPr/>
          </p:nvGrpSpPr>
          <p:grpSpPr>
            <a:xfrm>
              <a:off x="7636443" y="1306560"/>
              <a:ext cx="804565" cy="373078"/>
              <a:chOff x="7636443" y="1306560"/>
              <a:chExt cx="804565" cy="373078"/>
            </a:xfrm>
          </p:grpSpPr>
          <p:sp>
            <p:nvSpPr>
              <p:cNvPr id="6011" name="Google Shape;6011;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7"/>
            <p:cNvGrpSpPr/>
            <p:nvPr/>
          </p:nvGrpSpPr>
          <p:grpSpPr>
            <a:xfrm>
              <a:off x="7636443" y="1204988"/>
              <a:ext cx="804565" cy="373078"/>
              <a:chOff x="7636443" y="1204988"/>
              <a:chExt cx="804565" cy="373078"/>
            </a:xfrm>
          </p:grpSpPr>
          <p:sp>
            <p:nvSpPr>
              <p:cNvPr id="6014" name="Google Shape;6014;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16" name="Google Shape;6016;p67"/>
          <p:cNvGrpSpPr/>
          <p:nvPr/>
        </p:nvGrpSpPr>
        <p:grpSpPr>
          <a:xfrm>
            <a:off x="4978796" y="2078771"/>
            <a:ext cx="661339" cy="661188"/>
            <a:chOff x="3990000" y="975400"/>
            <a:chExt cx="3934200" cy="3933300"/>
          </a:xfrm>
        </p:grpSpPr>
        <p:sp>
          <p:nvSpPr>
            <p:cNvPr id="6017" name="Google Shape;6017;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1" name="Google Shape;6021;p67"/>
          <p:cNvGrpSpPr/>
          <p:nvPr/>
        </p:nvGrpSpPr>
        <p:grpSpPr>
          <a:xfrm>
            <a:off x="6622444" y="2057409"/>
            <a:ext cx="868881" cy="684241"/>
            <a:chOff x="6598259" y="2078634"/>
            <a:chExt cx="868881" cy="684241"/>
          </a:xfrm>
        </p:grpSpPr>
        <p:sp>
          <p:nvSpPr>
            <p:cNvPr id="6022" name="Google Shape;6022;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8" name="Google Shape;6028;p67"/>
            <p:cNvGrpSpPr/>
            <p:nvPr/>
          </p:nvGrpSpPr>
          <p:grpSpPr>
            <a:xfrm>
              <a:off x="6808175" y="2078634"/>
              <a:ext cx="452229" cy="684241"/>
              <a:chOff x="6808175" y="2078634"/>
              <a:chExt cx="452229" cy="684241"/>
            </a:xfrm>
          </p:grpSpPr>
          <p:sp>
            <p:nvSpPr>
              <p:cNvPr id="6029" name="Google Shape;6029;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5" name="Google Shape;6035;p67"/>
              <p:cNvGrpSpPr/>
              <p:nvPr/>
            </p:nvGrpSpPr>
            <p:grpSpPr>
              <a:xfrm>
                <a:off x="6821586" y="2078634"/>
                <a:ext cx="426871" cy="684241"/>
                <a:chOff x="6821586" y="2078634"/>
                <a:chExt cx="426871" cy="684241"/>
              </a:xfrm>
            </p:grpSpPr>
            <p:grpSp>
              <p:nvGrpSpPr>
                <p:cNvPr id="6036" name="Google Shape;6036;p67"/>
                <p:cNvGrpSpPr/>
                <p:nvPr/>
              </p:nvGrpSpPr>
              <p:grpSpPr>
                <a:xfrm>
                  <a:off x="6821586" y="2078634"/>
                  <a:ext cx="426871" cy="684241"/>
                  <a:chOff x="6821586" y="2078634"/>
                  <a:chExt cx="426871" cy="684241"/>
                </a:xfrm>
              </p:grpSpPr>
              <p:sp>
                <p:nvSpPr>
                  <p:cNvPr id="6037" name="Google Shape;6037;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6" name="Google Shape;6056;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62" name="Google Shape;6062;p67"/>
          <p:cNvGrpSpPr/>
          <p:nvPr/>
        </p:nvGrpSpPr>
        <p:grpSpPr>
          <a:xfrm>
            <a:off x="5795610" y="2063018"/>
            <a:ext cx="671358" cy="671358"/>
            <a:chOff x="6535625" y="760425"/>
            <a:chExt cx="1665900" cy="1665900"/>
          </a:xfrm>
        </p:grpSpPr>
        <p:sp>
          <p:nvSpPr>
            <p:cNvPr id="6063" name="Google Shape;6063;p67"/>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7"/>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7"/>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7"/>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7"/>
          <p:cNvGrpSpPr/>
          <p:nvPr/>
        </p:nvGrpSpPr>
        <p:grpSpPr>
          <a:xfrm>
            <a:off x="732427" y="3731418"/>
            <a:ext cx="1340789" cy="640830"/>
            <a:chOff x="238125" y="1151100"/>
            <a:chExt cx="7139450" cy="3412300"/>
          </a:xfrm>
        </p:grpSpPr>
        <p:sp>
          <p:nvSpPr>
            <p:cNvPr id="6068" name="Google Shape;6068;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67"/>
          <p:cNvGrpSpPr/>
          <p:nvPr/>
        </p:nvGrpSpPr>
        <p:grpSpPr>
          <a:xfrm>
            <a:off x="5599650" y="2934699"/>
            <a:ext cx="985357" cy="585764"/>
            <a:chOff x="5145061" y="2881789"/>
            <a:chExt cx="1107641" cy="658458"/>
          </a:xfrm>
        </p:grpSpPr>
        <p:grpSp>
          <p:nvGrpSpPr>
            <p:cNvPr id="6081" name="Google Shape;6081;p67"/>
            <p:cNvGrpSpPr/>
            <p:nvPr/>
          </p:nvGrpSpPr>
          <p:grpSpPr>
            <a:xfrm>
              <a:off x="5722989" y="3244587"/>
              <a:ext cx="529713" cy="295659"/>
              <a:chOff x="5722989" y="3244587"/>
              <a:chExt cx="529713" cy="295659"/>
            </a:xfrm>
          </p:grpSpPr>
          <p:sp>
            <p:nvSpPr>
              <p:cNvPr id="6082" name="Google Shape;6082;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083" name="Google Shape;6083;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084" name="Google Shape;6084;p67"/>
            <p:cNvGrpSpPr/>
            <p:nvPr/>
          </p:nvGrpSpPr>
          <p:grpSpPr>
            <a:xfrm>
              <a:off x="5145061" y="3244587"/>
              <a:ext cx="536807" cy="295659"/>
              <a:chOff x="5145061" y="3244587"/>
              <a:chExt cx="536807" cy="295659"/>
            </a:xfrm>
          </p:grpSpPr>
          <p:sp>
            <p:nvSpPr>
              <p:cNvPr id="6085" name="Google Shape;6085;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086" name="Google Shape;6086;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087" name="Google Shape;6087;p67"/>
            <p:cNvGrpSpPr/>
            <p:nvPr/>
          </p:nvGrpSpPr>
          <p:grpSpPr>
            <a:xfrm>
              <a:off x="5341327" y="2898245"/>
              <a:ext cx="532309" cy="614891"/>
              <a:chOff x="5341327" y="2898245"/>
              <a:chExt cx="532309" cy="614891"/>
            </a:xfrm>
          </p:grpSpPr>
          <p:sp>
            <p:nvSpPr>
              <p:cNvPr id="6088" name="Google Shape;6088;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089" name="Google Shape;6089;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090" name="Google Shape;6090;p67"/>
            <p:cNvGrpSpPr/>
            <p:nvPr/>
          </p:nvGrpSpPr>
          <p:grpSpPr>
            <a:xfrm>
              <a:off x="5532290" y="2881789"/>
              <a:ext cx="620516" cy="305456"/>
              <a:chOff x="5532290" y="2881789"/>
              <a:chExt cx="620516" cy="305456"/>
            </a:xfrm>
          </p:grpSpPr>
          <p:sp>
            <p:nvSpPr>
              <p:cNvPr id="6091" name="Google Shape;6091;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092" name="Google Shape;6092;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093" name="Google Shape;6093;p67"/>
          <p:cNvGrpSpPr/>
          <p:nvPr/>
        </p:nvGrpSpPr>
        <p:grpSpPr>
          <a:xfrm>
            <a:off x="8178573" y="3726757"/>
            <a:ext cx="269068" cy="645491"/>
            <a:chOff x="7026852" y="3311869"/>
            <a:chExt cx="434331" cy="1041954"/>
          </a:xfrm>
        </p:grpSpPr>
        <p:sp>
          <p:nvSpPr>
            <p:cNvPr id="6094" name="Google Shape;6094;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67"/>
          <p:cNvGrpSpPr/>
          <p:nvPr/>
        </p:nvGrpSpPr>
        <p:grpSpPr>
          <a:xfrm>
            <a:off x="6195154" y="3765995"/>
            <a:ext cx="293882" cy="293836"/>
            <a:chOff x="4873519" y="3311869"/>
            <a:chExt cx="499374" cy="499296"/>
          </a:xfrm>
        </p:grpSpPr>
        <p:sp>
          <p:nvSpPr>
            <p:cNvPr id="6098" name="Google Shape;6098;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0" name="Google Shape;6100;p67"/>
          <p:cNvGrpSpPr/>
          <p:nvPr/>
        </p:nvGrpSpPr>
        <p:grpSpPr>
          <a:xfrm>
            <a:off x="6195154" y="4078366"/>
            <a:ext cx="293882" cy="293882"/>
            <a:chOff x="4873519" y="3875839"/>
            <a:chExt cx="499374" cy="499374"/>
          </a:xfrm>
        </p:grpSpPr>
        <p:sp>
          <p:nvSpPr>
            <p:cNvPr id="6101" name="Google Shape;6101;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67"/>
          <p:cNvGrpSpPr/>
          <p:nvPr/>
        </p:nvGrpSpPr>
        <p:grpSpPr>
          <a:xfrm>
            <a:off x="2425681" y="2050319"/>
            <a:ext cx="698104" cy="698208"/>
            <a:chOff x="2565073" y="2075876"/>
            <a:chExt cx="672482" cy="672518"/>
          </a:xfrm>
        </p:grpSpPr>
        <p:sp>
          <p:nvSpPr>
            <p:cNvPr id="6104" name="Google Shape;6104;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67"/>
          <p:cNvGrpSpPr/>
          <p:nvPr/>
        </p:nvGrpSpPr>
        <p:grpSpPr>
          <a:xfrm>
            <a:off x="5649092" y="3734919"/>
            <a:ext cx="438354" cy="637329"/>
            <a:chOff x="1697726" y="3244179"/>
            <a:chExt cx="788124" cy="1146069"/>
          </a:xfrm>
        </p:grpSpPr>
        <p:sp>
          <p:nvSpPr>
            <p:cNvPr id="6111" name="Google Shape;6111;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67"/>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4" name="Google Shape;6114;p67"/>
          <p:cNvGrpSpPr/>
          <p:nvPr/>
        </p:nvGrpSpPr>
        <p:grpSpPr>
          <a:xfrm>
            <a:off x="7650306" y="2063282"/>
            <a:ext cx="799565" cy="670282"/>
            <a:chOff x="7617850" y="2063282"/>
            <a:chExt cx="799565" cy="670282"/>
          </a:xfrm>
        </p:grpSpPr>
        <p:cxnSp>
          <p:nvCxnSpPr>
            <p:cNvPr id="6115" name="Google Shape;6115;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16" name="Google Shape;6116;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17" name="Google Shape;6117;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18" name="Google Shape;6118;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119" name="Google Shape;6119;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120" name="Google Shape;6120;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121" name="Google Shape;6121;p67"/>
            <p:cNvGrpSpPr/>
            <p:nvPr/>
          </p:nvGrpSpPr>
          <p:grpSpPr>
            <a:xfrm>
              <a:off x="7734309" y="2063282"/>
              <a:ext cx="570957" cy="620095"/>
              <a:chOff x="7734309" y="2063282"/>
              <a:chExt cx="570957" cy="620095"/>
            </a:xfrm>
          </p:grpSpPr>
          <p:grpSp>
            <p:nvGrpSpPr>
              <p:cNvPr id="6122" name="Google Shape;6122;p67"/>
              <p:cNvGrpSpPr/>
              <p:nvPr/>
            </p:nvGrpSpPr>
            <p:grpSpPr>
              <a:xfrm>
                <a:off x="8031573" y="2063282"/>
                <a:ext cx="273693" cy="620095"/>
                <a:chOff x="8031573" y="2063282"/>
                <a:chExt cx="273693" cy="620095"/>
              </a:xfrm>
            </p:grpSpPr>
            <p:sp>
              <p:nvSpPr>
                <p:cNvPr id="6123" name="Google Shape;6123;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67"/>
              <p:cNvGrpSpPr/>
              <p:nvPr/>
            </p:nvGrpSpPr>
            <p:grpSpPr>
              <a:xfrm flipH="1">
                <a:off x="7734309" y="2063282"/>
                <a:ext cx="273693" cy="620095"/>
                <a:chOff x="8031573" y="2063282"/>
                <a:chExt cx="273693" cy="620095"/>
              </a:xfrm>
            </p:grpSpPr>
            <p:sp>
              <p:nvSpPr>
                <p:cNvPr id="6128" name="Google Shape;6128;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132" name="Google Shape;6132;p67"/>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7"/>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4" name="Google Shape;6134;p67"/>
          <p:cNvGrpSpPr/>
          <p:nvPr/>
        </p:nvGrpSpPr>
        <p:grpSpPr>
          <a:xfrm>
            <a:off x="7836913" y="2916765"/>
            <a:ext cx="602567" cy="601884"/>
            <a:chOff x="1186975" y="238125"/>
            <a:chExt cx="5244275" cy="5238325"/>
          </a:xfrm>
        </p:grpSpPr>
        <p:sp>
          <p:nvSpPr>
            <p:cNvPr id="6135" name="Google Shape;6135;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9" name="Google Shape;6139;p67"/>
          <p:cNvGrpSpPr/>
          <p:nvPr/>
        </p:nvGrpSpPr>
        <p:grpSpPr>
          <a:xfrm>
            <a:off x="3279650" y="2056249"/>
            <a:ext cx="651848" cy="687338"/>
            <a:chOff x="3400515" y="2056248"/>
            <a:chExt cx="698134" cy="735987"/>
          </a:xfrm>
        </p:grpSpPr>
        <p:grpSp>
          <p:nvGrpSpPr>
            <p:cNvPr id="6140" name="Google Shape;6140;p67"/>
            <p:cNvGrpSpPr/>
            <p:nvPr/>
          </p:nvGrpSpPr>
          <p:grpSpPr>
            <a:xfrm>
              <a:off x="3400515" y="2283913"/>
              <a:ext cx="312919" cy="219900"/>
              <a:chOff x="3400515" y="2283913"/>
              <a:chExt cx="312919" cy="219900"/>
            </a:xfrm>
          </p:grpSpPr>
          <p:sp>
            <p:nvSpPr>
              <p:cNvPr id="6141" name="Google Shape;6141;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142" name="Google Shape;6142;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143" name="Google Shape;6143;p67"/>
            <p:cNvGrpSpPr/>
            <p:nvPr/>
          </p:nvGrpSpPr>
          <p:grpSpPr>
            <a:xfrm>
              <a:off x="3547823" y="2461089"/>
              <a:ext cx="219900" cy="331146"/>
              <a:chOff x="3547823" y="2461089"/>
              <a:chExt cx="219900" cy="331146"/>
            </a:xfrm>
          </p:grpSpPr>
          <p:sp>
            <p:nvSpPr>
              <p:cNvPr id="6144" name="Google Shape;6144;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145" name="Google Shape;6145;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146" name="Google Shape;6146;p67"/>
            <p:cNvGrpSpPr/>
            <p:nvPr/>
          </p:nvGrpSpPr>
          <p:grpSpPr>
            <a:xfrm>
              <a:off x="3734138" y="2461089"/>
              <a:ext cx="219900" cy="331146"/>
              <a:chOff x="3734138" y="2461089"/>
              <a:chExt cx="219900" cy="331146"/>
            </a:xfrm>
          </p:grpSpPr>
          <p:sp>
            <p:nvSpPr>
              <p:cNvPr id="6147" name="Google Shape;6147;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148" name="Google Shape;6148;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149" name="Google Shape;6149;p67"/>
            <p:cNvGrpSpPr/>
            <p:nvPr/>
          </p:nvGrpSpPr>
          <p:grpSpPr>
            <a:xfrm>
              <a:off x="3787560" y="2281742"/>
              <a:ext cx="311089" cy="219900"/>
              <a:chOff x="3787560" y="2281742"/>
              <a:chExt cx="311089" cy="219900"/>
            </a:xfrm>
          </p:grpSpPr>
          <p:sp>
            <p:nvSpPr>
              <p:cNvPr id="6150" name="Google Shape;6150;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151" name="Google Shape;6151;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152" name="Google Shape;6152;p67"/>
            <p:cNvGrpSpPr/>
            <p:nvPr/>
          </p:nvGrpSpPr>
          <p:grpSpPr>
            <a:xfrm>
              <a:off x="3637290" y="2056248"/>
              <a:ext cx="219900" cy="330736"/>
              <a:chOff x="3637290" y="2056248"/>
              <a:chExt cx="219900" cy="330736"/>
            </a:xfrm>
          </p:grpSpPr>
          <p:sp>
            <p:nvSpPr>
              <p:cNvPr id="6153" name="Google Shape;6153;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154" name="Google Shape;6154;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155" name="Google Shape;6155;p67"/>
          <p:cNvGrpSpPr/>
          <p:nvPr/>
        </p:nvGrpSpPr>
        <p:grpSpPr>
          <a:xfrm>
            <a:off x="2571356" y="2926255"/>
            <a:ext cx="1268144" cy="592394"/>
            <a:chOff x="238125" y="1188750"/>
            <a:chExt cx="7140450" cy="3335550"/>
          </a:xfrm>
        </p:grpSpPr>
        <p:sp>
          <p:nvSpPr>
            <p:cNvPr id="6156" name="Google Shape;6156;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67"/>
          <p:cNvGrpSpPr/>
          <p:nvPr/>
        </p:nvGrpSpPr>
        <p:grpSpPr>
          <a:xfrm>
            <a:off x="6679257" y="2928410"/>
            <a:ext cx="1053944" cy="590147"/>
            <a:chOff x="238125" y="1335475"/>
            <a:chExt cx="5418735" cy="3034175"/>
          </a:xfrm>
        </p:grpSpPr>
        <p:sp>
          <p:nvSpPr>
            <p:cNvPr id="6162" name="Google Shape;6162;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7"/>
          <p:cNvGrpSpPr/>
          <p:nvPr/>
        </p:nvGrpSpPr>
        <p:grpSpPr>
          <a:xfrm>
            <a:off x="4110066" y="3733309"/>
            <a:ext cx="1268207" cy="638939"/>
            <a:chOff x="3967651" y="3645904"/>
            <a:chExt cx="1479304" cy="745292"/>
          </a:xfrm>
        </p:grpSpPr>
        <p:grpSp>
          <p:nvGrpSpPr>
            <p:cNvPr id="6166" name="Google Shape;6166;p67"/>
            <p:cNvGrpSpPr/>
            <p:nvPr/>
          </p:nvGrpSpPr>
          <p:grpSpPr>
            <a:xfrm>
              <a:off x="3967651" y="4009026"/>
              <a:ext cx="1479304" cy="382170"/>
              <a:chOff x="3967651" y="4009026"/>
              <a:chExt cx="1479304" cy="382170"/>
            </a:xfrm>
          </p:grpSpPr>
          <p:grpSp>
            <p:nvGrpSpPr>
              <p:cNvPr id="6167" name="Google Shape;6167;p67"/>
              <p:cNvGrpSpPr/>
              <p:nvPr/>
            </p:nvGrpSpPr>
            <p:grpSpPr>
              <a:xfrm>
                <a:off x="4892216" y="4195630"/>
                <a:ext cx="554739" cy="195566"/>
                <a:chOff x="3604375" y="4892160"/>
                <a:chExt cx="1651500" cy="582215"/>
              </a:xfrm>
            </p:grpSpPr>
            <p:sp>
              <p:nvSpPr>
                <p:cNvPr id="6168" name="Google Shape;6168;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7"/>
              <p:cNvGrpSpPr/>
              <p:nvPr/>
            </p:nvGrpSpPr>
            <p:grpSpPr>
              <a:xfrm>
                <a:off x="3967651" y="4146303"/>
                <a:ext cx="579402" cy="244893"/>
                <a:chOff x="851875" y="4745310"/>
                <a:chExt cx="1724925" cy="729065"/>
              </a:xfrm>
            </p:grpSpPr>
            <p:sp>
              <p:nvSpPr>
                <p:cNvPr id="6171" name="Google Shape;6171;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67"/>
              <p:cNvGrpSpPr/>
              <p:nvPr/>
            </p:nvGrpSpPr>
            <p:grpSpPr>
              <a:xfrm>
                <a:off x="4460753" y="4009026"/>
                <a:ext cx="493110" cy="382170"/>
                <a:chOff x="2319875" y="4336625"/>
                <a:chExt cx="1468025" cy="1137750"/>
              </a:xfrm>
            </p:grpSpPr>
            <p:sp>
              <p:nvSpPr>
                <p:cNvPr id="6174" name="Google Shape;6174;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6" name="Google Shape;6176;p67"/>
            <p:cNvGrpSpPr/>
            <p:nvPr/>
          </p:nvGrpSpPr>
          <p:grpSpPr>
            <a:xfrm>
              <a:off x="4479443" y="3645904"/>
              <a:ext cx="455965" cy="388789"/>
              <a:chOff x="2957425" y="238100"/>
              <a:chExt cx="1910200" cy="1628775"/>
            </a:xfrm>
          </p:grpSpPr>
          <p:sp>
            <p:nvSpPr>
              <p:cNvPr id="6177" name="Google Shape;6177;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7" name="Google Shape;6187;p67"/>
          <p:cNvGrpSpPr/>
          <p:nvPr/>
        </p:nvGrpSpPr>
        <p:grpSpPr>
          <a:xfrm>
            <a:off x="2496179" y="3734510"/>
            <a:ext cx="1243128" cy="637739"/>
            <a:chOff x="2496310" y="3693351"/>
            <a:chExt cx="1342906" cy="688926"/>
          </a:xfrm>
        </p:grpSpPr>
        <p:grpSp>
          <p:nvGrpSpPr>
            <p:cNvPr id="6188" name="Google Shape;6188;p67"/>
            <p:cNvGrpSpPr/>
            <p:nvPr/>
          </p:nvGrpSpPr>
          <p:grpSpPr>
            <a:xfrm>
              <a:off x="2496310" y="3693351"/>
              <a:ext cx="1342906" cy="688875"/>
              <a:chOff x="2496310" y="3693351"/>
              <a:chExt cx="1342906" cy="688875"/>
            </a:xfrm>
          </p:grpSpPr>
          <p:sp>
            <p:nvSpPr>
              <p:cNvPr id="6189" name="Google Shape;6189;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5" name="Google Shape;6195;p67"/>
              <p:cNvCxnSpPr>
                <a:stCxn id="619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196" name="Google Shape;6196;p67"/>
              <p:cNvCxnSpPr>
                <a:stCxn id="619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197" name="Google Shape;6197;p67"/>
              <p:cNvCxnSpPr>
                <a:stCxn id="619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198" name="Google Shape;6198;p67"/>
              <p:cNvCxnSpPr>
                <a:stCxn id="619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199" name="Google Shape;6199;p67"/>
              <p:cNvCxnSpPr>
                <a:stCxn id="619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200" name="Google Shape;6200;p67"/>
            <p:cNvGrpSpPr/>
            <p:nvPr/>
          </p:nvGrpSpPr>
          <p:grpSpPr>
            <a:xfrm>
              <a:off x="2675275" y="3930557"/>
              <a:ext cx="1003306" cy="451719"/>
              <a:chOff x="2675275" y="4174282"/>
              <a:chExt cx="1003306" cy="451719"/>
            </a:xfrm>
          </p:grpSpPr>
          <p:sp>
            <p:nvSpPr>
              <p:cNvPr id="6201" name="Google Shape;6201;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4" name="Google Shape;6204;p67"/>
          <p:cNvGrpSpPr/>
          <p:nvPr/>
        </p:nvGrpSpPr>
        <p:grpSpPr>
          <a:xfrm>
            <a:off x="1669850" y="1171356"/>
            <a:ext cx="574511" cy="874709"/>
            <a:chOff x="1715404" y="1112080"/>
            <a:chExt cx="642270" cy="977984"/>
          </a:xfrm>
        </p:grpSpPr>
        <p:grpSp>
          <p:nvGrpSpPr>
            <p:cNvPr id="6205" name="Google Shape;6205;p67"/>
            <p:cNvGrpSpPr/>
            <p:nvPr/>
          </p:nvGrpSpPr>
          <p:grpSpPr>
            <a:xfrm>
              <a:off x="1715404" y="1112080"/>
              <a:ext cx="642270" cy="977984"/>
              <a:chOff x="1715404" y="1112080"/>
              <a:chExt cx="642270" cy="977984"/>
            </a:xfrm>
          </p:grpSpPr>
          <p:sp>
            <p:nvSpPr>
              <p:cNvPr id="6206" name="Google Shape;6206;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7"/>
            <p:cNvGrpSpPr/>
            <p:nvPr/>
          </p:nvGrpSpPr>
          <p:grpSpPr>
            <a:xfrm>
              <a:off x="1768927" y="1165603"/>
              <a:ext cx="535225" cy="851367"/>
              <a:chOff x="1768927" y="1165603"/>
              <a:chExt cx="535225" cy="851367"/>
            </a:xfrm>
          </p:grpSpPr>
          <p:sp>
            <p:nvSpPr>
              <p:cNvPr id="6209" name="Google Shape;6209;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1" name="Google Shape;6211;p67"/>
            <p:cNvGrpSpPr/>
            <p:nvPr/>
          </p:nvGrpSpPr>
          <p:grpSpPr>
            <a:xfrm>
              <a:off x="1822449" y="1219125"/>
              <a:ext cx="428180" cy="718859"/>
              <a:chOff x="1822449" y="1219125"/>
              <a:chExt cx="428180" cy="718859"/>
            </a:xfrm>
          </p:grpSpPr>
          <p:sp>
            <p:nvSpPr>
              <p:cNvPr id="6212" name="Google Shape;6212;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4" name="Google Shape;6214;p67"/>
            <p:cNvGrpSpPr/>
            <p:nvPr/>
          </p:nvGrpSpPr>
          <p:grpSpPr>
            <a:xfrm>
              <a:off x="1875972" y="1272648"/>
              <a:ext cx="321135" cy="586939"/>
              <a:chOff x="1875972" y="1272648"/>
              <a:chExt cx="321135" cy="586939"/>
            </a:xfrm>
          </p:grpSpPr>
          <p:sp>
            <p:nvSpPr>
              <p:cNvPr id="6215" name="Google Shape;6215;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17" name="Google Shape;6217;p67"/>
          <p:cNvGrpSpPr/>
          <p:nvPr/>
        </p:nvGrpSpPr>
        <p:grpSpPr>
          <a:xfrm>
            <a:off x="7777011" y="3728078"/>
            <a:ext cx="293855" cy="644170"/>
            <a:chOff x="241025" y="3151575"/>
            <a:chExt cx="293855" cy="644170"/>
          </a:xfrm>
        </p:grpSpPr>
        <p:sp>
          <p:nvSpPr>
            <p:cNvPr id="6218" name="Google Shape;6218;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67"/>
          <p:cNvGrpSpPr/>
          <p:nvPr/>
        </p:nvGrpSpPr>
        <p:grpSpPr>
          <a:xfrm>
            <a:off x="724994" y="2928078"/>
            <a:ext cx="1779649" cy="591620"/>
            <a:chOff x="246070" y="1983375"/>
            <a:chExt cx="1855347" cy="616849"/>
          </a:xfrm>
        </p:grpSpPr>
        <p:sp>
          <p:nvSpPr>
            <p:cNvPr id="6221" name="Google Shape;6221;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67"/>
          <p:cNvGrpSpPr/>
          <p:nvPr/>
        </p:nvGrpSpPr>
        <p:grpSpPr>
          <a:xfrm>
            <a:off x="2335861" y="1171356"/>
            <a:ext cx="711055" cy="745993"/>
            <a:chOff x="2496269" y="1171698"/>
            <a:chExt cx="761953" cy="799392"/>
          </a:xfrm>
        </p:grpSpPr>
        <p:grpSp>
          <p:nvGrpSpPr>
            <p:cNvPr id="6231" name="Google Shape;6231;p67"/>
            <p:cNvGrpSpPr/>
            <p:nvPr/>
          </p:nvGrpSpPr>
          <p:grpSpPr>
            <a:xfrm>
              <a:off x="2496269" y="1171698"/>
              <a:ext cx="761953" cy="723022"/>
              <a:chOff x="2496269" y="1171698"/>
              <a:chExt cx="761953" cy="723022"/>
            </a:xfrm>
          </p:grpSpPr>
          <p:sp>
            <p:nvSpPr>
              <p:cNvPr id="6232" name="Google Shape;6232;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34" name="Google Shape;6234;p67"/>
              <p:cNvGrpSpPr/>
              <p:nvPr/>
            </p:nvGrpSpPr>
            <p:grpSpPr>
              <a:xfrm>
                <a:off x="2496269" y="1171698"/>
                <a:ext cx="761953" cy="723022"/>
                <a:chOff x="2496269" y="1120652"/>
                <a:chExt cx="761953" cy="723022"/>
              </a:xfrm>
            </p:grpSpPr>
            <p:grpSp>
              <p:nvGrpSpPr>
                <p:cNvPr id="6235" name="Google Shape;6235;p67"/>
                <p:cNvGrpSpPr/>
                <p:nvPr/>
              </p:nvGrpSpPr>
              <p:grpSpPr>
                <a:xfrm>
                  <a:off x="2496269" y="1120652"/>
                  <a:ext cx="761953" cy="723022"/>
                  <a:chOff x="2496269" y="1120652"/>
                  <a:chExt cx="761953" cy="723022"/>
                </a:xfrm>
              </p:grpSpPr>
              <p:grpSp>
                <p:nvGrpSpPr>
                  <p:cNvPr id="6236" name="Google Shape;6236;p67"/>
                  <p:cNvGrpSpPr/>
                  <p:nvPr/>
                </p:nvGrpSpPr>
                <p:grpSpPr>
                  <a:xfrm>
                    <a:off x="2496269" y="1304589"/>
                    <a:ext cx="407089" cy="305057"/>
                    <a:chOff x="2496269" y="1304589"/>
                    <a:chExt cx="407089" cy="305057"/>
                  </a:xfrm>
                </p:grpSpPr>
                <p:sp>
                  <p:nvSpPr>
                    <p:cNvPr id="6237" name="Google Shape;6237;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67"/>
                  <p:cNvGrpSpPr/>
                  <p:nvPr/>
                </p:nvGrpSpPr>
                <p:grpSpPr>
                  <a:xfrm>
                    <a:off x="2586468" y="1493376"/>
                    <a:ext cx="358850" cy="349656"/>
                    <a:chOff x="2586468" y="1493376"/>
                    <a:chExt cx="358850" cy="349656"/>
                  </a:xfrm>
                </p:grpSpPr>
                <p:sp>
                  <p:nvSpPr>
                    <p:cNvPr id="6240" name="Google Shape;6240;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2" name="Google Shape;6242;p67"/>
                  <p:cNvGrpSpPr/>
                  <p:nvPr/>
                </p:nvGrpSpPr>
                <p:grpSpPr>
                  <a:xfrm>
                    <a:off x="2807939" y="1494024"/>
                    <a:ext cx="358857" cy="349650"/>
                    <a:chOff x="2807939" y="1494024"/>
                    <a:chExt cx="358857" cy="349650"/>
                  </a:xfrm>
                </p:grpSpPr>
                <p:sp>
                  <p:nvSpPr>
                    <p:cNvPr id="6243" name="Google Shape;6243;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5" name="Google Shape;6245;p67"/>
                  <p:cNvGrpSpPr/>
                  <p:nvPr/>
                </p:nvGrpSpPr>
                <p:grpSpPr>
                  <a:xfrm>
                    <a:off x="2851133" y="1305635"/>
                    <a:ext cx="407089" cy="305057"/>
                    <a:chOff x="2851133" y="1305635"/>
                    <a:chExt cx="407089" cy="305057"/>
                  </a:xfrm>
                </p:grpSpPr>
                <p:sp>
                  <p:nvSpPr>
                    <p:cNvPr id="6246" name="Google Shape;6246;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67"/>
                  <p:cNvGrpSpPr/>
                  <p:nvPr/>
                </p:nvGrpSpPr>
                <p:grpSpPr>
                  <a:xfrm>
                    <a:off x="2727495" y="1120652"/>
                    <a:ext cx="300271" cy="396358"/>
                    <a:chOff x="2727495" y="1120652"/>
                    <a:chExt cx="300271" cy="396358"/>
                  </a:xfrm>
                </p:grpSpPr>
                <p:sp>
                  <p:nvSpPr>
                    <p:cNvPr id="6249" name="Google Shape;6249;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1" name="Google Shape;6251;p67"/>
                <p:cNvGrpSpPr/>
                <p:nvPr/>
              </p:nvGrpSpPr>
              <p:grpSpPr>
                <a:xfrm>
                  <a:off x="2722305" y="1350460"/>
                  <a:ext cx="308357" cy="308344"/>
                  <a:chOff x="2722305" y="1350460"/>
                  <a:chExt cx="308357" cy="308344"/>
                </a:xfrm>
              </p:grpSpPr>
              <p:sp>
                <p:nvSpPr>
                  <p:cNvPr id="6252" name="Google Shape;6252;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3" name="Google Shape;6253;p67"/>
                  <p:cNvGrpSpPr/>
                  <p:nvPr/>
                </p:nvGrpSpPr>
                <p:grpSpPr>
                  <a:xfrm>
                    <a:off x="2725064" y="1364529"/>
                    <a:ext cx="297954" cy="280182"/>
                    <a:chOff x="2725064" y="1364529"/>
                    <a:chExt cx="297954" cy="280182"/>
                  </a:xfrm>
                </p:grpSpPr>
                <p:sp>
                  <p:nvSpPr>
                    <p:cNvPr id="6254" name="Google Shape;6254;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259" name="Google Shape;6259;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67"/>
          <p:cNvGrpSpPr/>
          <p:nvPr/>
        </p:nvGrpSpPr>
        <p:grpSpPr>
          <a:xfrm>
            <a:off x="3924561" y="2927462"/>
            <a:ext cx="1569144" cy="591015"/>
            <a:chOff x="3820100" y="3023049"/>
            <a:chExt cx="1303926" cy="491162"/>
          </a:xfrm>
        </p:grpSpPr>
        <p:grpSp>
          <p:nvGrpSpPr>
            <p:cNvPr id="6265" name="Google Shape;6265;p67"/>
            <p:cNvGrpSpPr/>
            <p:nvPr/>
          </p:nvGrpSpPr>
          <p:grpSpPr>
            <a:xfrm>
              <a:off x="3820100" y="3023072"/>
              <a:ext cx="1303926" cy="491139"/>
              <a:chOff x="3820100" y="3023072"/>
              <a:chExt cx="1303926" cy="491139"/>
            </a:xfrm>
          </p:grpSpPr>
          <p:sp>
            <p:nvSpPr>
              <p:cNvPr id="6266" name="Google Shape;6266;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8" name="Google Shape;6268;p67"/>
            <p:cNvGrpSpPr/>
            <p:nvPr/>
          </p:nvGrpSpPr>
          <p:grpSpPr>
            <a:xfrm>
              <a:off x="4132439" y="3023645"/>
              <a:ext cx="393633" cy="177096"/>
              <a:chOff x="4132439" y="3023645"/>
              <a:chExt cx="393633" cy="177096"/>
            </a:xfrm>
          </p:grpSpPr>
          <p:sp>
            <p:nvSpPr>
              <p:cNvPr id="6269" name="Google Shape;6269;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7"/>
            <p:cNvGrpSpPr/>
            <p:nvPr/>
          </p:nvGrpSpPr>
          <p:grpSpPr>
            <a:xfrm>
              <a:off x="3921811" y="3023049"/>
              <a:ext cx="1002397" cy="388943"/>
              <a:chOff x="3921811" y="3023049"/>
              <a:chExt cx="1002397" cy="388943"/>
            </a:xfrm>
          </p:grpSpPr>
          <p:sp>
            <p:nvSpPr>
              <p:cNvPr id="6272" name="Google Shape;6272;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67"/>
            <p:cNvGrpSpPr/>
            <p:nvPr/>
          </p:nvGrpSpPr>
          <p:grpSpPr>
            <a:xfrm>
              <a:off x="4023645" y="3023049"/>
              <a:ext cx="683032" cy="286722"/>
              <a:chOff x="4023645" y="3023049"/>
              <a:chExt cx="683032" cy="286722"/>
            </a:xfrm>
          </p:grpSpPr>
          <p:sp>
            <p:nvSpPr>
              <p:cNvPr id="6275" name="Google Shape;6275;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77" name="Google Shape;6277;p67"/>
          <p:cNvGrpSpPr/>
          <p:nvPr/>
        </p:nvGrpSpPr>
        <p:grpSpPr>
          <a:xfrm>
            <a:off x="1556683" y="2054307"/>
            <a:ext cx="713522" cy="688025"/>
            <a:chOff x="1706078" y="2092648"/>
            <a:chExt cx="660913" cy="637296"/>
          </a:xfrm>
        </p:grpSpPr>
        <p:sp>
          <p:nvSpPr>
            <p:cNvPr id="6278" name="Google Shape;6278;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9" name="Google Shape;6279;p67"/>
            <p:cNvGrpSpPr/>
            <p:nvPr/>
          </p:nvGrpSpPr>
          <p:grpSpPr>
            <a:xfrm>
              <a:off x="1706078" y="2092648"/>
              <a:ext cx="660913" cy="575241"/>
              <a:chOff x="1706078" y="2092648"/>
              <a:chExt cx="660913" cy="575241"/>
            </a:xfrm>
          </p:grpSpPr>
          <p:sp>
            <p:nvSpPr>
              <p:cNvPr id="6280" name="Google Shape;6280;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3" name="Google Shape;6283;p67"/>
          <p:cNvGrpSpPr/>
          <p:nvPr/>
        </p:nvGrpSpPr>
        <p:grpSpPr>
          <a:xfrm>
            <a:off x="6318542" y="1171856"/>
            <a:ext cx="1317459" cy="684168"/>
            <a:chOff x="238125" y="999450"/>
            <a:chExt cx="7140700" cy="3708225"/>
          </a:xfrm>
        </p:grpSpPr>
        <p:sp>
          <p:nvSpPr>
            <p:cNvPr id="6284" name="Google Shape;6284;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296"/>
        <p:cNvGrpSpPr/>
        <p:nvPr/>
      </p:nvGrpSpPr>
      <p:grpSpPr>
        <a:xfrm>
          <a:off x="0" y="0"/>
          <a:ext cx="0" cy="0"/>
          <a:chOff x="0" y="0"/>
          <a:chExt cx="0" cy="0"/>
        </a:xfrm>
      </p:grpSpPr>
      <p:grpSp>
        <p:nvGrpSpPr>
          <p:cNvPr id="6297" name="Google Shape;6297;p68"/>
          <p:cNvGrpSpPr/>
          <p:nvPr/>
        </p:nvGrpSpPr>
        <p:grpSpPr>
          <a:xfrm>
            <a:off x="729238" y="1179665"/>
            <a:ext cx="1636117" cy="1526144"/>
            <a:chOff x="729238" y="1179665"/>
            <a:chExt cx="1636117" cy="1526144"/>
          </a:xfrm>
        </p:grpSpPr>
        <p:grpSp>
          <p:nvGrpSpPr>
            <p:cNvPr id="6298" name="Google Shape;6298;p68"/>
            <p:cNvGrpSpPr/>
            <p:nvPr/>
          </p:nvGrpSpPr>
          <p:grpSpPr>
            <a:xfrm>
              <a:off x="729238" y="1179665"/>
              <a:ext cx="80700" cy="1526144"/>
              <a:chOff x="729238" y="1179665"/>
              <a:chExt cx="80700" cy="1526144"/>
            </a:xfrm>
          </p:grpSpPr>
          <p:sp>
            <p:nvSpPr>
              <p:cNvPr id="6299" name="Google Shape;6299;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68"/>
            <p:cNvGrpSpPr/>
            <p:nvPr/>
          </p:nvGrpSpPr>
          <p:grpSpPr>
            <a:xfrm>
              <a:off x="903098" y="1179665"/>
              <a:ext cx="80700" cy="1526144"/>
              <a:chOff x="903098" y="1179665"/>
              <a:chExt cx="80700" cy="1526144"/>
            </a:xfrm>
          </p:grpSpPr>
          <p:sp>
            <p:nvSpPr>
              <p:cNvPr id="6310" name="Google Shape;6310;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0" name="Google Shape;6320;p68"/>
            <p:cNvGrpSpPr/>
            <p:nvPr/>
          </p:nvGrpSpPr>
          <p:grpSpPr>
            <a:xfrm>
              <a:off x="1076958" y="1179665"/>
              <a:ext cx="80700" cy="1526144"/>
              <a:chOff x="1076958" y="1179665"/>
              <a:chExt cx="80700" cy="1526144"/>
            </a:xfrm>
          </p:grpSpPr>
          <p:sp>
            <p:nvSpPr>
              <p:cNvPr id="6321" name="Google Shape;6321;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68"/>
            <p:cNvGrpSpPr/>
            <p:nvPr/>
          </p:nvGrpSpPr>
          <p:grpSpPr>
            <a:xfrm>
              <a:off x="1247707" y="1179665"/>
              <a:ext cx="80700" cy="1526144"/>
              <a:chOff x="1247707" y="1179665"/>
              <a:chExt cx="80700" cy="1526144"/>
            </a:xfrm>
          </p:grpSpPr>
          <p:sp>
            <p:nvSpPr>
              <p:cNvPr id="6332" name="Google Shape;6332;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68"/>
            <p:cNvGrpSpPr/>
            <p:nvPr/>
          </p:nvGrpSpPr>
          <p:grpSpPr>
            <a:xfrm>
              <a:off x="1421567" y="1179665"/>
              <a:ext cx="80700" cy="1526144"/>
              <a:chOff x="1421567" y="1179665"/>
              <a:chExt cx="80700" cy="1526144"/>
            </a:xfrm>
          </p:grpSpPr>
          <p:sp>
            <p:nvSpPr>
              <p:cNvPr id="6343" name="Google Shape;6343;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68"/>
            <p:cNvGrpSpPr/>
            <p:nvPr/>
          </p:nvGrpSpPr>
          <p:grpSpPr>
            <a:xfrm>
              <a:off x="1592327" y="1179665"/>
              <a:ext cx="80700" cy="1526144"/>
              <a:chOff x="1592327" y="1179665"/>
              <a:chExt cx="80700" cy="1526144"/>
            </a:xfrm>
          </p:grpSpPr>
          <p:sp>
            <p:nvSpPr>
              <p:cNvPr id="6354" name="Google Shape;6354;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68"/>
            <p:cNvGrpSpPr/>
            <p:nvPr/>
          </p:nvGrpSpPr>
          <p:grpSpPr>
            <a:xfrm>
              <a:off x="1766187" y="1179665"/>
              <a:ext cx="80700" cy="1526144"/>
              <a:chOff x="1766187" y="1179665"/>
              <a:chExt cx="80700" cy="1526144"/>
            </a:xfrm>
          </p:grpSpPr>
          <p:sp>
            <p:nvSpPr>
              <p:cNvPr id="6365" name="Google Shape;6365;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68"/>
            <p:cNvGrpSpPr/>
            <p:nvPr/>
          </p:nvGrpSpPr>
          <p:grpSpPr>
            <a:xfrm>
              <a:off x="1936935" y="1179665"/>
              <a:ext cx="80700" cy="1526144"/>
              <a:chOff x="1936935" y="1179665"/>
              <a:chExt cx="80700" cy="1526144"/>
            </a:xfrm>
          </p:grpSpPr>
          <p:sp>
            <p:nvSpPr>
              <p:cNvPr id="6376" name="Google Shape;6376;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68"/>
            <p:cNvGrpSpPr/>
            <p:nvPr/>
          </p:nvGrpSpPr>
          <p:grpSpPr>
            <a:xfrm>
              <a:off x="2110795" y="1179665"/>
              <a:ext cx="80700" cy="1526144"/>
              <a:chOff x="2110795" y="1179665"/>
              <a:chExt cx="80700" cy="1526144"/>
            </a:xfrm>
          </p:grpSpPr>
          <p:sp>
            <p:nvSpPr>
              <p:cNvPr id="6387" name="Google Shape;6387;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68"/>
            <p:cNvGrpSpPr/>
            <p:nvPr/>
          </p:nvGrpSpPr>
          <p:grpSpPr>
            <a:xfrm>
              <a:off x="2284655" y="1179665"/>
              <a:ext cx="80700" cy="1526144"/>
              <a:chOff x="2284655" y="1179665"/>
              <a:chExt cx="80700" cy="1526144"/>
            </a:xfrm>
          </p:grpSpPr>
          <p:sp>
            <p:nvSpPr>
              <p:cNvPr id="6398" name="Google Shape;6398;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8" name="Google Shape;6408;p68"/>
          <p:cNvGrpSpPr/>
          <p:nvPr/>
        </p:nvGrpSpPr>
        <p:grpSpPr>
          <a:xfrm>
            <a:off x="2623904" y="1198803"/>
            <a:ext cx="1364248" cy="1102133"/>
            <a:chOff x="2623904" y="1198803"/>
            <a:chExt cx="1364248" cy="1102133"/>
          </a:xfrm>
        </p:grpSpPr>
        <p:grpSp>
          <p:nvGrpSpPr>
            <p:cNvPr id="6409" name="Google Shape;6409;p68"/>
            <p:cNvGrpSpPr/>
            <p:nvPr/>
          </p:nvGrpSpPr>
          <p:grpSpPr>
            <a:xfrm>
              <a:off x="2623907" y="1198803"/>
              <a:ext cx="1364245" cy="273000"/>
              <a:chOff x="2623907" y="1198803"/>
              <a:chExt cx="1364245" cy="273000"/>
            </a:xfrm>
          </p:grpSpPr>
          <p:sp>
            <p:nvSpPr>
              <p:cNvPr id="6410" name="Google Shape;6410;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68"/>
            <p:cNvGrpSpPr/>
            <p:nvPr/>
          </p:nvGrpSpPr>
          <p:grpSpPr>
            <a:xfrm>
              <a:off x="2623904" y="1476964"/>
              <a:ext cx="1364245" cy="273000"/>
              <a:chOff x="2623904" y="1476964"/>
              <a:chExt cx="1364245" cy="273000"/>
            </a:xfrm>
          </p:grpSpPr>
          <p:sp>
            <p:nvSpPr>
              <p:cNvPr id="6416" name="Google Shape;6416;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68"/>
            <p:cNvGrpSpPr/>
            <p:nvPr/>
          </p:nvGrpSpPr>
          <p:grpSpPr>
            <a:xfrm>
              <a:off x="2623907" y="1749775"/>
              <a:ext cx="1364245" cy="273000"/>
              <a:chOff x="2623907" y="1749775"/>
              <a:chExt cx="1364245" cy="273000"/>
            </a:xfrm>
          </p:grpSpPr>
          <p:sp>
            <p:nvSpPr>
              <p:cNvPr id="6422" name="Google Shape;6422;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68"/>
            <p:cNvGrpSpPr/>
            <p:nvPr/>
          </p:nvGrpSpPr>
          <p:grpSpPr>
            <a:xfrm>
              <a:off x="2623904" y="2027936"/>
              <a:ext cx="1364245" cy="273000"/>
              <a:chOff x="2623904" y="2027936"/>
              <a:chExt cx="1364245" cy="273000"/>
            </a:xfrm>
          </p:grpSpPr>
          <p:sp>
            <p:nvSpPr>
              <p:cNvPr id="6428" name="Google Shape;6428;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3" name="Google Shape;6433;p68"/>
          <p:cNvGrpSpPr/>
          <p:nvPr/>
        </p:nvGrpSpPr>
        <p:grpSpPr>
          <a:xfrm>
            <a:off x="2613365" y="2657876"/>
            <a:ext cx="1387541" cy="159124"/>
            <a:chOff x="3200660" y="2180272"/>
            <a:chExt cx="2563824" cy="378237"/>
          </a:xfrm>
        </p:grpSpPr>
        <p:sp>
          <p:nvSpPr>
            <p:cNvPr id="6434" name="Google Shape;6434;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68"/>
          <p:cNvGrpSpPr/>
          <p:nvPr/>
        </p:nvGrpSpPr>
        <p:grpSpPr>
          <a:xfrm>
            <a:off x="2609890" y="2935640"/>
            <a:ext cx="1390502" cy="159625"/>
            <a:chOff x="3530150" y="2790075"/>
            <a:chExt cx="1962600" cy="225300"/>
          </a:xfrm>
        </p:grpSpPr>
        <p:sp>
          <p:nvSpPr>
            <p:cNvPr id="6453" name="Google Shape;6453;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68"/>
          <p:cNvGrpSpPr/>
          <p:nvPr/>
        </p:nvGrpSpPr>
        <p:grpSpPr>
          <a:xfrm>
            <a:off x="2609948" y="3213905"/>
            <a:ext cx="1411629" cy="154175"/>
            <a:chOff x="3558802" y="4011244"/>
            <a:chExt cx="1866000" cy="111600"/>
          </a:xfrm>
        </p:grpSpPr>
        <p:sp>
          <p:nvSpPr>
            <p:cNvPr id="6456" name="Google Shape;6456;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8"/>
          <p:cNvGrpSpPr/>
          <p:nvPr/>
        </p:nvGrpSpPr>
        <p:grpSpPr>
          <a:xfrm>
            <a:off x="2610235" y="2419475"/>
            <a:ext cx="1383503" cy="119761"/>
            <a:chOff x="3465975" y="2270258"/>
            <a:chExt cx="1986364" cy="171947"/>
          </a:xfrm>
        </p:grpSpPr>
        <p:sp>
          <p:nvSpPr>
            <p:cNvPr id="6459" name="Google Shape;6459;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8"/>
          <p:cNvGrpSpPr/>
          <p:nvPr/>
        </p:nvGrpSpPr>
        <p:grpSpPr>
          <a:xfrm>
            <a:off x="2621243" y="3783248"/>
            <a:ext cx="1369531" cy="195460"/>
            <a:chOff x="723300" y="4253549"/>
            <a:chExt cx="2276482" cy="324900"/>
          </a:xfrm>
        </p:grpSpPr>
        <p:sp>
          <p:nvSpPr>
            <p:cNvPr id="6468" name="Google Shape;6468;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68"/>
          <p:cNvGrpSpPr/>
          <p:nvPr/>
        </p:nvGrpSpPr>
        <p:grpSpPr>
          <a:xfrm>
            <a:off x="2610803" y="3484489"/>
            <a:ext cx="1389066" cy="180119"/>
            <a:chOff x="705948" y="3788465"/>
            <a:chExt cx="2308953" cy="299400"/>
          </a:xfrm>
        </p:grpSpPr>
        <p:sp>
          <p:nvSpPr>
            <p:cNvPr id="6474" name="Google Shape;6474;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68"/>
          <p:cNvGrpSpPr/>
          <p:nvPr/>
        </p:nvGrpSpPr>
        <p:grpSpPr>
          <a:xfrm>
            <a:off x="4207794" y="2088443"/>
            <a:ext cx="1433821" cy="191501"/>
            <a:chOff x="4273350" y="2088443"/>
            <a:chExt cx="1433821" cy="191501"/>
          </a:xfrm>
        </p:grpSpPr>
        <p:grpSp>
          <p:nvGrpSpPr>
            <p:cNvPr id="6480" name="Google Shape;6480;p68"/>
            <p:cNvGrpSpPr/>
            <p:nvPr/>
          </p:nvGrpSpPr>
          <p:grpSpPr>
            <a:xfrm>
              <a:off x="4273350" y="2088443"/>
              <a:ext cx="1433821" cy="0"/>
              <a:chOff x="5224975" y="2962250"/>
              <a:chExt cx="1544400" cy="0"/>
            </a:xfrm>
          </p:grpSpPr>
          <p:cxnSp>
            <p:nvCxnSpPr>
              <p:cNvPr id="6481" name="Google Shape;6481;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482" name="Google Shape;6482;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483" name="Google Shape;6483;p68"/>
            <p:cNvGrpSpPr/>
            <p:nvPr/>
          </p:nvGrpSpPr>
          <p:grpSpPr>
            <a:xfrm>
              <a:off x="4273350" y="2279944"/>
              <a:ext cx="1433821" cy="0"/>
              <a:chOff x="5224975" y="2962250"/>
              <a:chExt cx="1544400" cy="0"/>
            </a:xfrm>
          </p:grpSpPr>
          <p:cxnSp>
            <p:nvCxnSpPr>
              <p:cNvPr id="6484" name="Google Shape;6484;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485" name="Google Shape;6485;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486" name="Google Shape;6486;p68"/>
          <p:cNvGrpSpPr/>
          <p:nvPr/>
        </p:nvGrpSpPr>
        <p:grpSpPr>
          <a:xfrm>
            <a:off x="2658741" y="4097347"/>
            <a:ext cx="1304609" cy="294074"/>
            <a:chOff x="2658741" y="4097347"/>
            <a:chExt cx="1304609" cy="294074"/>
          </a:xfrm>
        </p:grpSpPr>
        <p:grpSp>
          <p:nvGrpSpPr>
            <p:cNvPr id="6487" name="Google Shape;6487;p68"/>
            <p:cNvGrpSpPr/>
            <p:nvPr/>
          </p:nvGrpSpPr>
          <p:grpSpPr>
            <a:xfrm>
              <a:off x="2658741" y="4097347"/>
              <a:ext cx="118572" cy="294074"/>
              <a:chOff x="3343310" y="4475555"/>
              <a:chExt cx="127717" cy="316753"/>
            </a:xfrm>
          </p:grpSpPr>
          <p:sp>
            <p:nvSpPr>
              <p:cNvPr id="6488" name="Google Shape;648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0" name="Google Shape;6490;p68"/>
            <p:cNvGrpSpPr/>
            <p:nvPr/>
          </p:nvGrpSpPr>
          <p:grpSpPr>
            <a:xfrm>
              <a:off x="3815519" y="4098388"/>
              <a:ext cx="147831" cy="291991"/>
              <a:chOff x="3527539" y="4476677"/>
              <a:chExt cx="159232" cy="314510"/>
            </a:xfrm>
          </p:grpSpPr>
          <p:sp>
            <p:nvSpPr>
              <p:cNvPr id="6491" name="Google Shape;6491;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8"/>
            <p:cNvGrpSpPr/>
            <p:nvPr/>
          </p:nvGrpSpPr>
          <p:grpSpPr>
            <a:xfrm>
              <a:off x="3511696" y="4098388"/>
              <a:ext cx="147831" cy="291991"/>
              <a:chOff x="3527539" y="4476677"/>
              <a:chExt cx="159232" cy="314510"/>
            </a:xfrm>
          </p:grpSpPr>
          <p:sp>
            <p:nvSpPr>
              <p:cNvPr id="6494" name="Google Shape;6494;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68"/>
            <p:cNvGrpSpPr/>
            <p:nvPr/>
          </p:nvGrpSpPr>
          <p:grpSpPr>
            <a:xfrm>
              <a:off x="3207874" y="4098388"/>
              <a:ext cx="147831" cy="291991"/>
              <a:chOff x="3527539" y="4476677"/>
              <a:chExt cx="159232" cy="314510"/>
            </a:xfrm>
          </p:grpSpPr>
          <p:sp>
            <p:nvSpPr>
              <p:cNvPr id="6497" name="Google Shape;6497;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68"/>
            <p:cNvGrpSpPr/>
            <p:nvPr/>
          </p:nvGrpSpPr>
          <p:grpSpPr>
            <a:xfrm>
              <a:off x="2933305" y="4097347"/>
              <a:ext cx="118572" cy="294074"/>
              <a:chOff x="3343310" y="4475555"/>
              <a:chExt cx="127717" cy="316753"/>
            </a:xfrm>
          </p:grpSpPr>
          <p:sp>
            <p:nvSpPr>
              <p:cNvPr id="6500" name="Google Shape;6500;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2" name="Google Shape;6502;p68"/>
          <p:cNvGrpSpPr/>
          <p:nvPr/>
        </p:nvGrpSpPr>
        <p:grpSpPr>
          <a:xfrm>
            <a:off x="4209349" y="1176041"/>
            <a:ext cx="1430711" cy="751237"/>
            <a:chOff x="5159450" y="1919950"/>
            <a:chExt cx="1541050" cy="862500"/>
          </a:xfrm>
        </p:grpSpPr>
        <p:sp>
          <p:nvSpPr>
            <p:cNvPr id="6503" name="Google Shape;6503;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504" name="Google Shape;6504;p68"/>
            <p:cNvGrpSpPr/>
            <p:nvPr/>
          </p:nvGrpSpPr>
          <p:grpSpPr>
            <a:xfrm>
              <a:off x="5159450" y="1919950"/>
              <a:ext cx="1541050" cy="862500"/>
              <a:chOff x="5159450" y="1919950"/>
              <a:chExt cx="1541050" cy="862500"/>
            </a:xfrm>
          </p:grpSpPr>
          <p:cxnSp>
            <p:nvCxnSpPr>
              <p:cNvPr id="6505" name="Google Shape;6505;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506" name="Google Shape;6506;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507" name="Google Shape;6507;p68"/>
          <p:cNvGrpSpPr/>
          <p:nvPr/>
        </p:nvGrpSpPr>
        <p:grpSpPr>
          <a:xfrm>
            <a:off x="4257486" y="2439811"/>
            <a:ext cx="1334436" cy="967914"/>
            <a:chOff x="4294923" y="2439811"/>
            <a:chExt cx="1334436" cy="967914"/>
          </a:xfrm>
        </p:grpSpPr>
        <p:grpSp>
          <p:nvGrpSpPr>
            <p:cNvPr id="6508" name="Google Shape;6508;p68"/>
            <p:cNvGrpSpPr/>
            <p:nvPr/>
          </p:nvGrpSpPr>
          <p:grpSpPr>
            <a:xfrm>
              <a:off x="4960455" y="2469658"/>
              <a:ext cx="668904" cy="885524"/>
              <a:chOff x="4960455" y="2469658"/>
              <a:chExt cx="668904" cy="885524"/>
            </a:xfrm>
          </p:grpSpPr>
          <p:sp>
            <p:nvSpPr>
              <p:cNvPr id="6509" name="Google Shape;6509;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68"/>
            <p:cNvGrpSpPr/>
            <p:nvPr/>
          </p:nvGrpSpPr>
          <p:grpSpPr>
            <a:xfrm>
              <a:off x="4294923" y="2469658"/>
              <a:ext cx="668951" cy="885524"/>
              <a:chOff x="4294923" y="2469658"/>
              <a:chExt cx="668951" cy="885524"/>
            </a:xfrm>
          </p:grpSpPr>
          <p:sp>
            <p:nvSpPr>
              <p:cNvPr id="6516" name="Google Shape;6516;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2" name="Google Shape;6522;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68"/>
          <p:cNvGrpSpPr/>
          <p:nvPr/>
        </p:nvGrpSpPr>
        <p:grpSpPr>
          <a:xfrm>
            <a:off x="4243690" y="3494256"/>
            <a:ext cx="1430949" cy="897289"/>
            <a:chOff x="4351371" y="3547942"/>
            <a:chExt cx="1345130" cy="843475"/>
          </a:xfrm>
        </p:grpSpPr>
        <p:grpSp>
          <p:nvGrpSpPr>
            <p:cNvPr id="6524" name="Google Shape;6524;p68"/>
            <p:cNvGrpSpPr/>
            <p:nvPr/>
          </p:nvGrpSpPr>
          <p:grpSpPr>
            <a:xfrm>
              <a:off x="4351371" y="4209917"/>
              <a:ext cx="1345130" cy="181500"/>
              <a:chOff x="4351371" y="4209917"/>
              <a:chExt cx="1345130" cy="181500"/>
            </a:xfrm>
          </p:grpSpPr>
          <p:sp>
            <p:nvSpPr>
              <p:cNvPr id="6525" name="Google Shape;6525;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6" name="Google Shape;6526;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527" name="Google Shape;6527;p68"/>
            <p:cNvGrpSpPr/>
            <p:nvPr/>
          </p:nvGrpSpPr>
          <p:grpSpPr>
            <a:xfrm>
              <a:off x="4403010" y="3985221"/>
              <a:ext cx="1109518" cy="181500"/>
              <a:chOff x="4403010" y="3985221"/>
              <a:chExt cx="1109518" cy="181500"/>
            </a:xfrm>
          </p:grpSpPr>
          <p:sp>
            <p:nvSpPr>
              <p:cNvPr id="6528" name="Google Shape;6528;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29" name="Google Shape;6529;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530" name="Google Shape;6530;p68"/>
            <p:cNvGrpSpPr/>
            <p:nvPr/>
          </p:nvGrpSpPr>
          <p:grpSpPr>
            <a:xfrm>
              <a:off x="4618704" y="3766582"/>
              <a:ext cx="807858" cy="181500"/>
              <a:chOff x="4618704" y="3766582"/>
              <a:chExt cx="807858" cy="181500"/>
            </a:xfrm>
          </p:grpSpPr>
          <p:sp>
            <p:nvSpPr>
              <p:cNvPr id="6531" name="Google Shape;6531;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2" name="Google Shape;6532;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533" name="Google Shape;6533;p68"/>
            <p:cNvGrpSpPr/>
            <p:nvPr/>
          </p:nvGrpSpPr>
          <p:grpSpPr>
            <a:xfrm>
              <a:off x="4735238" y="3547942"/>
              <a:ext cx="462839" cy="181500"/>
              <a:chOff x="4735238" y="3547942"/>
              <a:chExt cx="462839" cy="181500"/>
            </a:xfrm>
          </p:grpSpPr>
          <p:sp>
            <p:nvSpPr>
              <p:cNvPr id="6534" name="Google Shape;6534;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35" name="Google Shape;6535;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536" name="Google Shape;6536;p68"/>
          <p:cNvGrpSpPr/>
          <p:nvPr/>
        </p:nvGrpSpPr>
        <p:grpSpPr>
          <a:xfrm>
            <a:off x="7420047" y="2429580"/>
            <a:ext cx="1020955" cy="928853"/>
            <a:chOff x="926675" y="238125"/>
            <a:chExt cx="5755100" cy="5232975"/>
          </a:xfrm>
        </p:grpSpPr>
        <p:sp>
          <p:nvSpPr>
            <p:cNvPr id="6537" name="Google Shape;6537;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68"/>
          <p:cNvGrpSpPr/>
          <p:nvPr/>
        </p:nvGrpSpPr>
        <p:grpSpPr>
          <a:xfrm>
            <a:off x="727421" y="2828315"/>
            <a:ext cx="1695374" cy="1560837"/>
            <a:chOff x="727421" y="2828315"/>
            <a:chExt cx="1695374" cy="1560837"/>
          </a:xfrm>
        </p:grpSpPr>
        <p:grpSp>
          <p:nvGrpSpPr>
            <p:cNvPr id="6542" name="Google Shape;6542;p68"/>
            <p:cNvGrpSpPr/>
            <p:nvPr/>
          </p:nvGrpSpPr>
          <p:grpSpPr>
            <a:xfrm>
              <a:off x="727421" y="2828315"/>
              <a:ext cx="1695374" cy="1560837"/>
              <a:chOff x="734799" y="2782450"/>
              <a:chExt cx="1571100" cy="1577400"/>
            </a:xfrm>
          </p:grpSpPr>
          <p:cxnSp>
            <p:nvCxnSpPr>
              <p:cNvPr id="6543" name="Google Shape;6543;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544" name="Google Shape;6544;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545" name="Google Shape;6545;p68"/>
            <p:cNvGrpSpPr/>
            <p:nvPr/>
          </p:nvGrpSpPr>
          <p:grpSpPr>
            <a:xfrm>
              <a:off x="819108" y="2882501"/>
              <a:ext cx="1556791" cy="1426186"/>
              <a:chOff x="819108" y="2882501"/>
              <a:chExt cx="1556791" cy="1426186"/>
            </a:xfrm>
          </p:grpSpPr>
          <p:grpSp>
            <p:nvGrpSpPr>
              <p:cNvPr id="6546" name="Google Shape;6546;p68"/>
              <p:cNvGrpSpPr/>
              <p:nvPr/>
            </p:nvGrpSpPr>
            <p:grpSpPr>
              <a:xfrm>
                <a:off x="819108" y="2882501"/>
                <a:ext cx="103104" cy="1426186"/>
                <a:chOff x="4674013" y="3100904"/>
                <a:chExt cx="122758" cy="1698043"/>
              </a:xfrm>
            </p:grpSpPr>
            <p:sp>
              <p:nvSpPr>
                <p:cNvPr id="6547" name="Google Shape;6547;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68"/>
              <p:cNvGrpSpPr/>
              <p:nvPr/>
            </p:nvGrpSpPr>
            <p:grpSpPr>
              <a:xfrm>
                <a:off x="1062475" y="2882501"/>
                <a:ext cx="103104" cy="1426186"/>
                <a:chOff x="4940438" y="3100904"/>
                <a:chExt cx="122758" cy="1698043"/>
              </a:xfrm>
            </p:grpSpPr>
            <p:sp>
              <p:nvSpPr>
                <p:cNvPr id="6555" name="Google Shape;6555;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2" name="Google Shape;6562;p68"/>
              <p:cNvGrpSpPr/>
              <p:nvPr/>
            </p:nvGrpSpPr>
            <p:grpSpPr>
              <a:xfrm>
                <a:off x="1299324" y="2882501"/>
                <a:ext cx="103104" cy="1426186"/>
                <a:chOff x="5206863" y="3100904"/>
                <a:chExt cx="122758" cy="1698043"/>
              </a:xfrm>
            </p:grpSpPr>
            <p:sp>
              <p:nvSpPr>
                <p:cNvPr id="6563" name="Google Shape;6563;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68"/>
              <p:cNvGrpSpPr/>
              <p:nvPr/>
            </p:nvGrpSpPr>
            <p:grpSpPr>
              <a:xfrm>
                <a:off x="1786057" y="2882501"/>
                <a:ext cx="103104" cy="1426186"/>
                <a:chOff x="6006138" y="3143629"/>
                <a:chExt cx="122758" cy="1698043"/>
              </a:xfrm>
            </p:grpSpPr>
            <p:sp>
              <p:nvSpPr>
                <p:cNvPr id="6571" name="Google Shape;6571;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68"/>
              <p:cNvGrpSpPr/>
              <p:nvPr/>
            </p:nvGrpSpPr>
            <p:grpSpPr>
              <a:xfrm>
                <a:off x="2029422" y="2882501"/>
                <a:ext cx="103104" cy="1426186"/>
                <a:chOff x="6805413" y="3100904"/>
                <a:chExt cx="122758" cy="1698043"/>
              </a:xfrm>
            </p:grpSpPr>
            <p:sp>
              <p:nvSpPr>
                <p:cNvPr id="6579" name="Google Shape;6579;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68"/>
              <p:cNvGrpSpPr/>
              <p:nvPr/>
            </p:nvGrpSpPr>
            <p:grpSpPr>
              <a:xfrm>
                <a:off x="2272795" y="2882501"/>
                <a:ext cx="103104" cy="1426186"/>
                <a:chOff x="5206863" y="3100904"/>
                <a:chExt cx="122758" cy="1698043"/>
              </a:xfrm>
            </p:grpSpPr>
            <p:sp>
              <p:nvSpPr>
                <p:cNvPr id="6587" name="Google Shape;6587;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4" name="Google Shape;6594;p68"/>
              <p:cNvGrpSpPr/>
              <p:nvPr/>
            </p:nvGrpSpPr>
            <p:grpSpPr>
              <a:xfrm>
                <a:off x="1542694" y="2882501"/>
                <a:ext cx="103104" cy="1426186"/>
                <a:chOff x="6006138" y="3143629"/>
                <a:chExt cx="122758" cy="1698043"/>
              </a:xfrm>
            </p:grpSpPr>
            <p:sp>
              <p:nvSpPr>
                <p:cNvPr id="6595" name="Google Shape;6595;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602" name="Google Shape;6602;p68"/>
          <p:cNvGrpSpPr/>
          <p:nvPr/>
        </p:nvGrpSpPr>
        <p:grpSpPr>
          <a:xfrm>
            <a:off x="5683472" y="3518037"/>
            <a:ext cx="2749952" cy="870677"/>
            <a:chOff x="238125" y="1725700"/>
            <a:chExt cx="7139025" cy="2260325"/>
          </a:xfrm>
        </p:grpSpPr>
        <p:sp>
          <p:nvSpPr>
            <p:cNvPr id="6603" name="Google Shape;6603;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68"/>
          <p:cNvGrpSpPr/>
          <p:nvPr/>
        </p:nvGrpSpPr>
        <p:grpSpPr>
          <a:xfrm>
            <a:off x="5953636" y="2459783"/>
            <a:ext cx="1105452" cy="916747"/>
            <a:chOff x="5249100" y="1210600"/>
            <a:chExt cx="3502700" cy="2904775"/>
          </a:xfrm>
        </p:grpSpPr>
        <p:sp>
          <p:nvSpPr>
            <p:cNvPr id="6614" name="Google Shape;6614;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18" name="Google Shape;6618;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619" name="Google Shape;6619;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620" name="Google Shape;6620;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621" name="Google Shape;6621;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622" name="Google Shape;6622;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68"/>
          <p:cNvGrpSpPr/>
          <p:nvPr/>
        </p:nvGrpSpPr>
        <p:grpSpPr>
          <a:xfrm>
            <a:off x="7136183" y="1179201"/>
            <a:ext cx="1304650" cy="1124856"/>
            <a:chOff x="7287122" y="1165658"/>
            <a:chExt cx="1219413" cy="1051365"/>
          </a:xfrm>
        </p:grpSpPr>
        <p:grpSp>
          <p:nvGrpSpPr>
            <p:cNvPr id="6624" name="Google Shape;6624;p68"/>
            <p:cNvGrpSpPr/>
            <p:nvPr/>
          </p:nvGrpSpPr>
          <p:grpSpPr>
            <a:xfrm>
              <a:off x="7287122" y="1969723"/>
              <a:ext cx="1219413" cy="247300"/>
              <a:chOff x="7287122" y="1969723"/>
              <a:chExt cx="1219413" cy="247300"/>
            </a:xfrm>
          </p:grpSpPr>
          <p:sp>
            <p:nvSpPr>
              <p:cNvPr id="6625" name="Google Shape;6625;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6" name="Google Shape;6626;p68"/>
              <p:cNvGrpSpPr/>
              <p:nvPr/>
            </p:nvGrpSpPr>
            <p:grpSpPr>
              <a:xfrm>
                <a:off x="7287122" y="2063892"/>
                <a:ext cx="1151753" cy="73428"/>
                <a:chOff x="7287122" y="2063892"/>
                <a:chExt cx="1151753" cy="73428"/>
              </a:xfrm>
            </p:grpSpPr>
            <p:sp>
              <p:nvSpPr>
                <p:cNvPr id="6627" name="Google Shape;6627;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28" name="Google Shape;6628;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629" name="Google Shape;6629;p68"/>
            <p:cNvGrpSpPr/>
            <p:nvPr/>
          </p:nvGrpSpPr>
          <p:grpSpPr>
            <a:xfrm>
              <a:off x="7287122" y="1712201"/>
              <a:ext cx="1219403" cy="246767"/>
              <a:chOff x="7287122" y="1712201"/>
              <a:chExt cx="1219403" cy="246767"/>
            </a:xfrm>
          </p:grpSpPr>
          <p:sp>
            <p:nvSpPr>
              <p:cNvPr id="6630" name="Google Shape;6630;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1" name="Google Shape;6631;p68"/>
              <p:cNvGrpSpPr/>
              <p:nvPr/>
            </p:nvGrpSpPr>
            <p:grpSpPr>
              <a:xfrm>
                <a:off x="7287122" y="1842861"/>
                <a:ext cx="1005303" cy="73419"/>
                <a:chOff x="7287122" y="1842861"/>
                <a:chExt cx="1005303" cy="73419"/>
              </a:xfrm>
            </p:grpSpPr>
            <p:sp>
              <p:nvSpPr>
                <p:cNvPr id="6632" name="Google Shape;6632;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3" name="Google Shape;6633;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634" name="Google Shape;6634;p68"/>
            <p:cNvGrpSpPr/>
            <p:nvPr/>
          </p:nvGrpSpPr>
          <p:grpSpPr>
            <a:xfrm>
              <a:off x="7287122" y="1447520"/>
              <a:ext cx="1219403" cy="286667"/>
              <a:chOff x="7287122" y="1447520"/>
              <a:chExt cx="1219403" cy="286667"/>
            </a:xfrm>
          </p:grpSpPr>
          <p:sp>
            <p:nvSpPr>
              <p:cNvPr id="6635" name="Google Shape;6635;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68"/>
              <p:cNvGrpSpPr/>
              <p:nvPr/>
            </p:nvGrpSpPr>
            <p:grpSpPr>
              <a:xfrm>
                <a:off x="7287122" y="1581977"/>
                <a:ext cx="852803" cy="73428"/>
                <a:chOff x="7287122" y="1581977"/>
                <a:chExt cx="852803" cy="73428"/>
              </a:xfrm>
            </p:grpSpPr>
            <p:sp>
              <p:nvSpPr>
                <p:cNvPr id="6637" name="Google Shape;6637;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38" name="Google Shape;6638;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639" name="Google Shape;6639;p68"/>
            <p:cNvGrpSpPr/>
            <p:nvPr/>
          </p:nvGrpSpPr>
          <p:grpSpPr>
            <a:xfrm>
              <a:off x="7287122" y="1165658"/>
              <a:ext cx="1219403" cy="344253"/>
              <a:chOff x="7287122" y="1165658"/>
              <a:chExt cx="1219403" cy="344253"/>
            </a:xfrm>
          </p:grpSpPr>
          <p:sp>
            <p:nvSpPr>
              <p:cNvPr id="6640" name="Google Shape;6640;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1" name="Google Shape;6641;p68"/>
              <p:cNvGrpSpPr/>
              <p:nvPr/>
            </p:nvGrpSpPr>
            <p:grpSpPr>
              <a:xfrm>
                <a:off x="7287122" y="1341025"/>
                <a:ext cx="695703" cy="73419"/>
                <a:chOff x="7287122" y="1341025"/>
                <a:chExt cx="695703" cy="73419"/>
              </a:xfrm>
            </p:grpSpPr>
            <p:sp>
              <p:nvSpPr>
                <p:cNvPr id="6642" name="Google Shape;6642;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43" name="Google Shape;6643;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644" name="Google Shape;6644;p68"/>
          <p:cNvGrpSpPr/>
          <p:nvPr/>
        </p:nvGrpSpPr>
        <p:grpSpPr>
          <a:xfrm>
            <a:off x="5802676" y="1185224"/>
            <a:ext cx="1397729" cy="1098540"/>
            <a:chOff x="5900602" y="1193063"/>
            <a:chExt cx="1299851" cy="1021707"/>
          </a:xfrm>
        </p:grpSpPr>
        <p:grpSp>
          <p:nvGrpSpPr>
            <p:cNvPr id="6645" name="Google Shape;6645;p68"/>
            <p:cNvGrpSpPr/>
            <p:nvPr/>
          </p:nvGrpSpPr>
          <p:grpSpPr>
            <a:xfrm>
              <a:off x="6520337" y="1193063"/>
              <a:ext cx="341815" cy="799959"/>
              <a:chOff x="6520337" y="1193063"/>
              <a:chExt cx="341815" cy="799959"/>
            </a:xfrm>
          </p:grpSpPr>
          <p:grpSp>
            <p:nvGrpSpPr>
              <p:cNvPr id="6646" name="Google Shape;6646;p68"/>
              <p:cNvGrpSpPr/>
              <p:nvPr/>
            </p:nvGrpSpPr>
            <p:grpSpPr>
              <a:xfrm>
                <a:off x="6520337" y="1589527"/>
                <a:ext cx="213950" cy="403494"/>
                <a:chOff x="6520337" y="1589527"/>
                <a:chExt cx="213950" cy="403494"/>
              </a:xfrm>
            </p:grpSpPr>
            <p:sp>
              <p:nvSpPr>
                <p:cNvPr id="6647" name="Google Shape;6647;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8"/>
              <p:cNvGrpSpPr/>
              <p:nvPr/>
            </p:nvGrpSpPr>
            <p:grpSpPr>
              <a:xfrm>
                <a:off x="6577204" y="1193063"/>
                <a:ext cx="284947" cy="464512"/>
                <a:chOff x="6577204" y="1193063"/>
                <a:chExt cx="284947" cy="464512"/>
              </a:xfrm>
            </p:grpSpPr>
            <p:sp>
              <p:nvSpPr>
                <p:cNvPr id="6650" name="Google Shape;6650;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1" name="Google Shape;6651;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652" name="Google Shape;6652;p68"/>
            <p:cNvGrpSpPr/>
            <p:nvPr/>
          </p:nvGrpSpPr>
          <p:grpSpPr>
            <a:xfrm>
              <a:off x="6238903" y="1193063"/>
              <a:ext cx="300475" cy="900152"/>
              <a:chOff x="6238903" y="1193063"/>
              <a:chExt cx="300475" cy="900152"/>
            </a:xfrm>
          </p:grpSpPr>
          <p:grpSp>
            <p:nvGrpSpPr>
              <p:cNvPr id="6653" name="Google Shape;6653;p68"/>
              <p:cNvGrpSpPr/>
              <p:nvPr/>
            </p:nvGrpSpPr>
            <p:grpSpPr>
              <a:xfrm>
                <a:off x="6290865" y="1489315"/>
                <a:ext cx="248514" cy="603900"/>
                <a:chOff x="6290865" y="1489315"/>
                <a:chExt cx="248514" cy="603900"/>
              </a:xfrm>
            </p:grpSpPr>
            <p:sp>
              <p:nvSpPr>
                <p:cNvPr id="6654" name="Google Shape;6654;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68"/>
              <p:cNvGrpSpPr/>
              <p:nvPr/>
            </p:nvGrpSpPr>
            <p:grpSpPr>
              <a:xfrm>
                <a:off x="6238903" y="1193063"/>
                <a:ext cx="284947" cy="333087"/>
                <a:chOff x="6238903" y="1193063"/>
                <a:chExt cx="284947" cy="333087"/>
              </a:xfrm>
            </p:grpSpPr>
            <p:sp>
              <p:nvSpPr>
                <p:cNvPr id="6657" name="Google Shape;6657;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8" name="Google Shape;6658;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659" name="Google Shape;6659;p68"/>
            <p:cNvGrpSpPr/>
            <p:nvPr/>
          </p:nvGrpSpPr>
          <p:grpSpPr>
            <a:xfrm>
              <a:off x="5900602" y="1193063"/>
              <a:ext cx="444345" cy="1021707"/>
              <a:chOff x="5900602" y="1193063"/>
              <a:chExt cx="444345" cy="1021707"/>
            </a:xfrm>
          </p:grpSpPr>
          <p:grpSp>
            <p:nvGrpSpPr>
              <p:cNvPr id="6660" name="Google Shape;6660;p68"/>
              <p:cNvGrpSpPr/>
              <p:nvPr/>
            </p:nvGrpSpPr>
            <p:grpSpPr>
              <a:xfrm>
                <a:off x="6046501" y="1367785"/>
                <a:ext cx="298446" cy="846986"/>
                <a:chOff x="6046501" y="1367785"/>
                <a:chExt cx="298446" cy="846986"/>
              </a:xfrm>
            </p:grpSpPr>
            <p:sp>
              <p:nvSpPr>
                <p:cNvPr id="6661" name="Google Shape;6661;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8"/>
              <p:cNvGrpSpPr/>
              <p:nvPr/>
            </p:nvGrpSpPr>
            <p:grpSpPr>
              <a:xfrm>
                <a:off x="5900602" y="1193063"/>
                <a:ext cx="284947" cy="182312"/>
                <a:chOff x="5900602" y="1193063"/>
                <a:chExt cx="284947" cy="182312"/>
              </a:xfrm>
            </p:grpSpPr>
            <p:sp>
              <p:nvSpPr>
                <p:cNvPr id="6664" name="Google Shape;6664;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5" name="Google Shape;6665;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666" name="Google Shape;6666;p68"/>
            <p:cNvGrpSpPr/>
            <p:nvPr/>
          </p:nvGrpSpPr>
          <p:grpSpPr>
            <a:xfrm>
              <a:off x="6738300" y="1193063"/>
              <a:ext cx="462153" cy="707634"/>
              <a:chOff x="6738300" y="1193063"/>
              <a:chExt cx="462153" cy="707634"/>
            </a:xfrm>
          </p:grpSpPr>
          <p:grpSp>
            <p:nvGrpSpPr>
              <p:cNvPr id="6667" name="Google Shape;6667;p68"/>
              <p:cNvGrpSpPr/>
              <p:nvPr/>
            </p:nvGrpSpPr>
            <p:grpSpPr>
              <a:xfrm>
                <a:off x="6915505" y="1193063"/>
                <a:ext cx="284947" cy="597387"/>
                <a:chOff x="6915505" y="1193063"/>
                <a:chExt cx="284947" cy="597387"/>
              </a:xfrm>
            </p:grpSpPr>
            <p:sp>
              <p:nvSpPr>
                <p:cNvPr id="6668" name="Google Shape;6668;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69" name="Google Shape;6669;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670" name="Google Shape;6670;p68"/>
              <p:cNvGrpSpPr/>
              <p:nvPr/>
            </p:nvGrpSpPr>
            <p:grpSpPr>
              <a:xfrm>
                <a:off x="6738300" y="1684725"/>
                <a:ext cx="230066" cy="215971"/>
                <a:chOff x="6738300" y="1684725"/>
                <a:chExt cx="230066" cy="215971"/>
              </a:xfrm>
            </p:grpSpPr>
            <p:sp>
              <p:nvSpPr>
                <p:cNvPr id="6671" name="Google Shape;6671;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748" name="Google Shape;748;p43"/>
          <p:cNvSpPr txBox="1">
            <a:spLocks noGrp="1"/>
          </p:cNvSpPr>
          <p:nvPr>
            <p:ph type="title"/>
          </p:nvPr>
        </p:nvSpPr>
        <p:spPr>
          <a:xfrm>
            <a:off x="723900" y="378350"/>
            <a:ext cx="76962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1. Giới thiệu</a:t>
            </a:r>
            <a:endParaRPr dirty="0"/>
          </a:p>
        </p:txBody>
      </p:sp>
      <p:sp>
        <p:nvSpPr>
          <p:cNvPr id="749" name="Google Shape;749;p43"/>
          <p:cNvSpPr/>
          <p:nvPr/>
        </p:nvSpPr>
        <p:spPr>
          <a:xfrm>
            <a:off x="1159467" y="1403929"/>
            <a:ext cx="1386600" cy="1741800"/>
          </a:xfrm>
          <a:prstGeom prst="roundRect">
            <a:avLst>
              <a:gd name="adj" fmla="val 16667"/>
            </a:avLst>
          </a:prstGeom>
          <a:noFill/>
          <a:ln w="19050" cap="flat" cmpd="sng">
            <a:solidFill>
              <a:srgbClr val="F7C0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3"/>
          <p:cNvSpPr/>
          <p:nvPr/>
        </p:nvSpPr>
        <p:spPr>
          <a:xfrm>
            <a:off x="3691552" y="1392533"/>
            <a:ext cx="1386600" cy="1741800"/>
          </a:xfrm>
          <a:prstGeom prst="roundRect">
            <a:avLst>
              <a:gd name="adj" fmla="val 16667"/>
            </a:avLst>
          </a:prstGeom>
          <a:noFill/>
          <a:ln w="19050" cap="flat" cmpd="sng">
            <a:solidFill>
              <a:srgbClr val="F7C0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3"/>
          <p:cNvSpPr txBox="1"/>
          <p:nvPr/>
        </p:nvSpPr>
        <p:spPr>
          <a:xfrm>
            <a:off x="3763243" y="3145729"/>
            <a:ext cx="1386600" cy="38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783F04"/>
                </a:solidFill>
                <a:latin typeface="Arimo"/>
                <a:ea typeface="Arimo"/>
                <a:cs typeface="Arimo"/>
                <a:sym typeface="Arimo"/>
              </a:rPr>
              <a:t>Website</a:t>
            </a:r>
            <a:endParaRPr dirty="0">
              <a:solidFill>
                <a:srgbClr val="783F04"/>
              </a:solidFill>
              <a:latin typeface="Arimo"/>
              <a:ea typeface="Arimo"/>
              <a:cs typeface="Arimo"/>
              <a:sym typeface="Arimo"/>
            </a:endParaRPr>
          </a:p>
        </p:txBody>
      </p:sp>
      <p:sp>
        <p:nvSpPr>
          <p:cNvPr id="754" name="Google Shape;754;p43"/>
          <p:cNvSpPr/>
          <p:nvPr/>
        </p:nvSpPr>
        <p:spPr>
          <a:xfrm>
            <a:off x="6223637" y="1389375"/>
            <a:ext cx="1386600" cy="1741800"/>
          </a:xfrm>
          <a:prstGeom prst="roundRect">
            <a:avLst>
              <a:gd name="adj" fmla="val 16667"/>
            </a:avLst>
          </a:prstGeom>
          <a:noFill/>
          <a:ln w="19050" cap="flat" cmpd="sng">
            <a:solidFill>
              <a:srgbClr val="F7C0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 name="Google Shape;765;p43"/>
          <p:cNvCxnSpPr/>
          <p:nvPr/>
        </p:nvCxnSpPr>
        <p:spPr>
          <a:xfrm>
            <a:off x="5078152" y="2290849"/>
            <a:ext cx="1133400" cy="0"/>
          </a:xfrm>
          <a:prstGeom prst="straightConnector1">
            <a:avLst/>
          </a:prstGeom>
          <a:noFill/>
          <a:ln w="28575" cap="flat" cmpd="sng">
            <a:solidFill>
              <a:srgbClr val="741B47"/>
            </a:solidFill>
            <a:prstDash val="solid"/>
            <a:round/>
            <a:headEnd type="none" w="med" len="med"/>
            <a:tailEnd type="none" w="med" len="med"/>
          </a:ln>
        </p:spPr>
      </p:cxnSp>
      <p:sp>
        <p:nvSpPr>
          <p:cNvPr id="804" name="Google Shape;804;p43"/>
          <p:cNvSpPr txBox="1"/>
          <p:nvPr/>
        </p:nvSpPr>
        <p:spPr>
          <a:xfrm>
            <a:off x="1296089" y="3145729"/>
            <a:ext cx="1042800" cy="38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783F04"/>
                </a:solidFill>
                <a:latin typeface="Arimo"/>
                <a:ea typeface="Arimo"/>
                <a:cs typeface="Arimo"/>
                <a:sym typeface="Arimo"/>
              </a:rPr>
              <a:t>Consumer</a:t>
            </a:r>
            <a:endParaRPr dirty="0">
              <a:solidFill>
                <a:srgbClr val="783F04"/>
              </a:solidFill>
              <a:latin typeface="Arimo"/>
              <a:ea typeface="Arimo"/>
              <a:cs typeface="Arimo"/>
              <a:sym typeface="Arimo"/>
            </a:endParaRPr>
          </a:p>
        </p:txBody>
      </p:sp>
      <p:cxnSp>
        <p:nvCxnSpPr>
          <p:cNvPr id="839" name="Google Shape;839;p43"/>
          <p:cNvCxnSpPr/>
          <p:nvPr/>
        </p:nvCxnSpPr>
        <p:spPr>
          <a:xfrm>
            <a:off x="1296089" y="3503078"/>
            <a:ext cx="1095300" cy="0"/>
          </a:xfrm>
          <a:prstGeom prst="straightConnector1">
            <a:avLst/>
          </a:prstGeom>
          <a:noFill/>
          <a:ln w="9525" cap="flat" cmpd="sng">
            <a:solidFill>
              <a:srgbClr val="B7B7B7"/>
            </a:solidFill>
            <a:prstDash val="dash"/>
            <a:round/>
            <a:headEnd type="none" w="med" len="med"/>
            <a:tailEnd type="none" w="med" len="med"/>
          </a:ln>
        </p:spPr>
      </p:cxnSp>
      <p:cxnSp>
        <p:nvCxnSpPr>
          <p:cNvPr id="840" name="Google Shape;840;p43"/>
          <p:cNvCxnSpPr/>
          <p:nvPr/>
        </p:nvCxnSpPr>
        <p:spPr>
          <a:xfrm>
            <a:off x="3837202" y="3503078"/>
            <a:ext cx="1095300" cy="0"/>
          </a:xfrm>
          <a:prstGeom prst="straightConnector1">
            <a:avLst/>
          </a:prstGeom>
          <a:noFill/>
          <a:ln w="9525" cap="flat" cmpd="sng">
            <a:solidFill>
              <a:srgbClr val="B7B7B7"/>
            </a:solidFill>
            <a:prstDash val="dash"/>
            <a:round/>
            <a:headEnd type="none" w="med" len="med"/>
            <a:tailEnd type="none" w="med" len="med"/>
          </a:ln>
        </p:spPr>
      </p:cxnSp>
      <p:cxnSp>
        <p:nvCxnSpPr>
          <p:cNvPr id="841" name="Google Shape;841;p43"/>
          <p:cNvCxnSpPr/>
          <p:nvPr/>
        </p:nvCxnSpPr>
        <p:spPr>
          <a:xfrm>
            <a:off x="6369287" y="3503078"/>
            <a:ext cx="1095300" cy="0"/>
          </a:xfrm>
          <a:prstGeom prst="straightConnector1">
            <a:avLst/>
          </a:prstGeom>
          <a:noFill/>
          <a:ln w="9525" cap="flat" cmpd="sng">
            <a:solidFill>
              <a:srgbClr val="B7B7B7"/>
            </a:solidFill>
            <a:prstDash val="dash"/>
            <a:round/>
            <a:headEnd type="none" w="med" len="med"/>
            <a:tailEnd type="none" w="med" len="med"/>
          </a:ln>
        </p:spPr>
      </p:cxnSp>
      <p:sp>
        <p:nvSpPr>
          <p:cNvPr id="157" name="Google Shape;752;p43">
            <a:extLst>
              <a:ext uri="{FF2B5EF4-FFF2-40B4-BE49-F238E27FC236}">
                <a16:creationId xmlns:a16="http://schemas.microsoft.com/office/drawing/2014/main" id="{18F44B4E-87C6-4761-8E3D-8458A997039A}"/>
              </a:ext>
            </a:extLst>
          </p:cNvPr>
          <p:cNvSpPr txBox="1"/>
          <p:nvPr/>
        </p:nvSpPr>
        <p:spPr>
          <a:xfrm>
            <a:off x="6223637" y="3145729"/>
            <a:ext cx="1386600" cy="38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783F04"/>
                </a:solidFill>
                <a:latin typeface="Arimo"/>
                <a:ea typeface="Arimo"/>
                <a:cs typeface="Arimo"/>
                <a:sym typeface="Arimo"/>
              </a:rPr>
              <a:t>Farm</a:t>
            </a:r>
            <a:endParaRPr dirty="0">
              <a:solidFill>
                <a:srgbClr val="783F04"/>
              </a:solidFill>
              <a:latin typeface="Arimo"/>
              <a:ea typeface="Arimo"/>
              <a:cs typeface="Arimo"/>
              <a:sym typeface="Arimo"/>
            </a:endParaRPr>
          </a:p>
        </p:txBody>
      </p:sp>
      <p:cxnSp>
        <p:nvCxnSpPr>
          <p:cNvPr id="158" name="Google Shape;765;p43">
            <a:extLst>
              <a:ext uri="{FF2B5EF4-FFF2-40B4-BE49-F238E27FC236}">
                <a16:creationId xmlns:a16="http://schemas.microsoft.com/office/drawing/2014/main" id="{3B700B17-3DE1-41C1-9740-4B82F2E40D29}"/>
              </a:ext>
            </a:extLst>
          </p:cNvPr>
          <p:cNvCxnSpPr/>
          <p:nvPr/>
        </p:nvCxnSpPr>
        <p:spPr>
          <a:xfrm>
            <a:off x="2525300" y="2288188"/>
            <a:ext cx="1133400" cy="0"/>
          </a:xfrm>
          <a:prstGeom prst="straightConnector1">
            <a:avLst/>
          </a:prstGeom>
          <a:noFill/>
          <a:ln w="28575" cap="flat" cmpd="sng">
            <a:solidFill>
              <a:srgbClr val="741B47"/>
            </a:solidFill>
            <a:prstDash val="solid"/>
            <a:round/>
            <a:headEnd type="none" w="med" len="med"/>
            <a:tailEnd type="none" w="med" len="med"/>
          </a:ln>
        </p:spPr>
      </p:cxnSp>
      <p:pic>
        <p:nvPicPr>
          <p:cNvPr id="3" name="Picture 2" descr="A picture containing shape&#10;&#10;Description automatically generated">
            <a:extLst>
              <a:ext uri="{FF2B5EF4-FFF2-40B4-BE49-F238E27FC236}">
                <a16:creationId xmlns:a16="http://schemas.microsoft.com/office/drawing/2014/main" id="{7C9C02C1-F951-48F0-8347-312BC96E4D50}"/>
              </a:ext>
            </a:extLst>
          </p:cNvPr>
          <p:cNvPicPr>
            <a:picLocks noChangeAspect="1"/>
          </p:cNvPicPr>
          <p:nvPr/>
        </p:nvPicPr>
        <p:blipFill>
          <a:blip r:embed="rId3"/>
          <a:stretch>
            <a:fillRect/>
          </a:stretch>
        </p:blipFill>
        <p:spPr>
          <a:xfrm>
            <a:off x="6369287" y="1730249"/>
            <a:ext cx="1115878" cy="1115878"/>
          </a:xfrm>
          <a:prstGeom prst="rect">
            <a:avLst/>
          </a:prstGeom>
        </p:spPr>
      </p:pic>
      <p:pic>
        <p:nvPicPr>
          <p:cNvPr id="5" name="Picture 4" descr="Icon&#10;&#10;Description automatically generated">
            <a:extLst>
              <a:ext uri="{FF2B5EF4-FFF2-40B4-BE49-F238E27FC236}">
                <a16:creationId xmlns:a16="http://schemas.microsoft.com/office/drawing/2014/main" id="{D0ACC76B-5262-4C46-8832-1531D09AB610}"/>
              </a:ext>
            </a:extLst>
          </p:cNvPr>
          <p:cNvPicPr>
            <a:picLocks noChangeAspect="1"/>
          </p:cNvPicPr>
          <p:nvPr/>
        </p:nvPicPr>
        <p:blipFill>
          <a:blip r:embed="rId4"/>
          <a:stretch>
            <a:fillRect/>
          </a:stretch>
        </p:blipFill>
        <p:spPr>
          <a:xfrm>
            <a:off x="1275684" y="1828721"/>
            <a:ext cx="1133400" cy="1133400"/>
          </a:xfrm>
          <a:prstGeom prst="rect">
            <a:avLst/>
          </a:prstGeom>
        </p:spPr>
      </p:pic>
      <p:pic>
        <p:nvPicPr>
          <p:cNvPr id="7" name="Picture 6" descr="Icon&#10;&#10;Description automatically generated">
            <a:extLst>
              <a:ext uri="{FF2B5EF4-FFF2-40B4-BE49-F238E27FC236}">
                <a16:creationId xmlns:a16="http://schemas.microsoft.com/office/drawing/2014/main" id="{59BC9886-67DF-4B80-8EE5-CDB6797D1296}"/>
              </a:ext>
            </a:extLst>
          </p:cNvPr>
          <p:cNvPicPr>
            <a:picLocks noChangeAspect="1"/>
          </p:cNvPicPr>
          <p:nvPr/>
        </p:nvPicPr>
        <p:blipFill>
          <a:blip r:embed="rId5"/>
          <a:stretch>
            <a:fillRect/>
          </a:stretch>
        </p:blipFill>
        <p:spPr>
          <a:xfrm>
            <a:off x="3805851" y="1797829"/>
            <a:ext cx="1133401" cy="1133401"/>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76"/>
        <p:cNvGrpSpPr/>
        <p:nvPr/>
      </p:nvGrpSpPr>
      <p:grpSpPr>
        <a:xfrm>
          <a:off x="0" y="0"/>
          <a:ext cx="0" cy="0"/>
          <a:chOff x="0" y="0"/>
          <a:chExt cx="0" cy="0"/>
        </a:xfrm>
      </p:grpSpPr>
      <p:sp>
        <p:nvSpPr>
          <p:cNvPr id="6677" name="Google Shape;6677;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678" name="Google Shape;6678;p69"/>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679" name="Google Shape;6679;p69"/>
          <p:cNvGrpSpPr/>
          <p:nvPr/>
        </p:nvGrpSpPr>
        <p:grpSpPr>
          <a:xfrm>
            <a:off x="839307" y="2318098"/>
            <a:ext cx="387992" cy="329326"/>
            <a:chOff x="839307" y="2318098"/>
            <a:chExt cx="387992" cy="329326"/>
          </a:xfrm>
        </p:grpSpPr>
        <p:sp>
          <p:nvSpPr>
            <p:cNvPr id="6680" name="Google Shape;6680;p69"/>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69"/>
          <p:cNvGrpSpPr/>
          <p:nvPr/>
        </p:nvGrpSpPr>
        <p:grpSpPr>
          <a:xfrm>
            <a:off x="1414990" y="2289671"/>
            <a:ext cx="387073" cy="385996"/>
            <a:chOff x="1414990" y="2289671"/>
            <a:chExt cx="387073" cy="385996"/>
          </a:xfrm>
        </p:grpSpPr>
        <p:sp>
          <p:nvSpPr>
            <p:cNvPr id="6691" name="Google Shape;6691;p69"/>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9" name="Google Shape;6709;p69"/>
          <p:cNvGrpSpPr/>
          <p:nvPr/>
        </p:nvGrpSpPr>
        <p:grpSpPr>
          <a:xfrm>
            <a:off x="1989911" y="2306065"/>
            <a:ext cx="387099" cy="353207"/>
            <a:chOff x="1989911" y="2306065"/>
            <a:chExt cx="387099" cy="353207"/>
          </a:xfrm>
        </p:grpSpPr>
        <p:sp>
          <p:nvSpPr>
            <p:cNvPr id="6710" name="Google Shape;6710;p69"/>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7" name="Google Shape;6717;p69"/>
          <p:cNvGrpSpPr/>
          <p:nvPr/>
        </p:nvGrpSpPr>
        <p:grpSpPr>
          <a:xfrm>
            <a:off x="2593102" y="2288778"/>
            <a:ext cx="204663" cy="363007"/>
            <a:chOff x="2593102" y="2288778"/>
            <a:chExt cx="204663" cy="363007"/>
          </a:xfrm>
        </p:grpSpPr>
        <p:sp>
          <p:nvSpPr>
            <p:cNvPr id="6718" name="Google Shape;6718;p69"/>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69"/>
          <p:cNvGrpSpPr/>
          <p:nvPr/>
        </p:nvGrpSpPr>
        <p:grpSpPr>
          <a:xfrm>
            <a:off x="2970874" y="2329763"/>
            <a:ext cx="403651" cy="305996"/>
            <a:chOff x="2970874" y="2329763"/>
            <a:chExt cx="403651" cy="305996"/>
          </a:xfrm>
        </p:grpSpPr>
        <p:sp>
          <p:nvSpPr>
            <p:cNvPr id="6728" name="Google Shape;6728;p69"/>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69"/>
          <p:cNvGrpSpPr/>
          <p:nvPr/>
        </p:nvGrpSpPr>
        <p:grpSpPr>
          <a:xfrm>
            <a:off x="3545795" y="2318755"/>
            <a:ext cx="387835" cy="327933"/>
            <a:chOff x="3545795" y="2318755"/>
            <a:chExt cx="387835" cy="327933"/>
          </a:xfrm>
        </p:grpSpPr>
        <p:sp>
          <p:nvSpPr>
            <p:cNvPr id="6738" name="Google Shape;6738;p69"/>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1" name="Google Shape;6741;p69"/>
            <p:cNvGrpSpPr/>
            <p:nvPr/>
          </p:nvGrpSpPr>
          <p:grpSpPr>
            <a:xfrm>
              <a:off x="3545795" y="2322301"/>
              <a:ext cx="387835" cy="324387"/>
              <a:chOff x="3545795" y="2322301"/>
              <a:chExt cx="387835" cy="324387"/>
            </a:xfrm>
          </p:grpSpPr>
          <p:sp>
            <p:nvSpPr>
              <p:cNvPr id="6742" name="Google Shape;6742;p69"/>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9" name="Google Shape;6749;p69"/>
          <p:cNvGrpSpPr/>
          <p:nvPr/>
        </p:nvGrpSpPr>
        <p:grpSpPr>
          <a:xfrm>
            <a:off x="4718468" y="2306984"/>
            <a:ext cx="364294" cy="351552"/>
            <a:chOff x="4718468" y="2306984"/>
            <a:chExt cx="364294" cy="351552"/>
          </a:xfrm>
        </p:grpSpPr>
        <p:sp>
          <p:nvSpPr>
            <p:cNvPr id="6750" name="Google Shape;6750;p69"/>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69"/>
          <p:cNvGrpSpPr/>
          <p:nvPr/>
        </p:nvGrpSpPr>
        <p:grpSpPr>
          <a:xfrm>
            <a:off x="4147908" y="2303017"/>
            <a:ext cx="361194" cy="359355"/>
            <a:chOff x="4147908" y="2303017"/>
            <a:chExt cx="361194" cy="359355"/>
          </a:xfrm>
        </p:grpSpPr>
        <p:sp>
          <p:nvSpPr>
            <p:cNvPr id="6761" name="Google Shape;6761;p69"/>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69"/>
          <p:cNvGrpSpPr/>
          <p:nvPr/>
        </p:nvGrpSpPr>
        <p:grpSpPr>
          <a:xfrm>
            <a:off x="5292128" y="2299891"/>
            <a:ext cx="367027" cy="365214"/>
            <a:chOff x="5292128" y="2299891"/>
            <a:chExt cx="367027" cy="365214"/>
          </a:xfrm>
        </p:grpSpPr>
        <p:sp>
          <p:nvSpPr>
            <p:cNvPr id="6776" name="Google Shape;6776;p69"/>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2" name="Google Shape;6782;p69"/>
          <p:cNvGrpSpPr/>
          <p:nvPr/>
        </p:nvGrpSpPr>
        <p:grpSpPr>
          <a:xfrm>
            <a:off x="5873617" y="2309901"/>
            <a:ext cx="345720" cy="345720"/>
            <a:chOff x="5873617" y="2309901"/>
            <a:chExt cx="345720" cy="345720"/>
          </a:xfrm>
        </p:grpSpPr>
        <p:sp>
          <p:nvSpPr>
            <p:cNvPr id="6783" name="Google Shape;6783;p69"/>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9"/>
          <p:cNvGrpSpPr/>
          <p:nvPr/>
        </p:nvGrpSpPr>
        <p:grpSpPr>
          <a:xfrm>
            <a:off x="6863329" y="2297710"/>
            <a:ext cx="391460" cy="370127"/>
            <a:chOff x="6863329" y="2297710"/>
            <a:chExt cx="391460" cy="370127"/>
          </a:xfrm>
        </p:grpSpPr>
        <p:sp>
          <p:nvSpPr>
            <p:cNvPr id="6803" name="Google Shape;6803;p69"/>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69"/>
          <p:cNvGrpSpPr/>
          <p:nvPr/>
        </p:nvGrpSpPr>
        <p:grpSpPr>
          <a:xfrm>
            <a:off x="7421488" y="2318518"/>
            <a:ext cx="342620" cy="328459"/>
            <a:chOff x="7421488" y="2318518"/>
            <a:chExt cx="342620" cy="328459"/>
          </a:xfrm>
        </p:grpSpPr>
        <p:sp>
          <p:nvSpPr>
            <p:cNvPr id="6813" name="Google Shape;6813;p69"/>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69"/>
          <p:cNvGrpSpPr/>
          <p:nvPr/>
        </p:nvGrpSpPr>
        <p:grpSpPr>
          <a:xfrm>
            <a:off x="2508373" y="2779889"/>
            <a:ext cx="337523" cy="337680"/>
            <a:chOff x="2508373" y="2779889"/>
            <a:chExt cx="337523" cy="337680"/>
          </a:xfrm>
        </p:grpSpPr>
        <p:sp>
          <p:nvSpPr>
            <p:cNvPr id="6821" name="Google Shape;6821;p69"/>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69"/>
          <p:cNvGrpSpPr/>
          <p:nvPr/>
        </p:nvGrpSpPr>
        <p:grpSpPr>
          <a:xfrm>
            <a:off x="1884401" y="4141593"/>
            <a:ext cx="410613" cy="372229"/>
            <a:chOff x="1884401" y="4141593"/>
            <a:chExt cx="410613" cy="372229"/>
          </a:xfrm>
        </p:grpSpPr>
        <p:sp>
          <p:nvSpPr>
            <p:cNvPr id="6828" name="Google Shape;6828;p69"/>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5" name="Google Shape;6835;p69"/>
          <p:cNvGrpSpPr/>
          <p:nvPr/>
        </p:nvGrpSpPr>
        <p:grpSpPr>
          <a:xfrm>
            <a:off x="1430832" y="2773689"/>
            <a:ext cx="294515" cy="349897"/>
            <a:chOff x="1430832" y="2773689"/>
            <a:chExt cx="294515" cy="349897"/>
          </a:xfrm>
        </p:grpSpPr>
        <p:sp>
          <p:nvSpPr>
            <p:cNvPr id="6836" name="Google Shape;6836;p69"/>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69"/>
          <p:cNvGrpSpPr/>
          <p:nvPr/>
        </p:nvGrpSpPr>
        <p:grpSpPr>
          <a:xfrm>
            <a:off x="3082217" y="2788586"/>
            <a:ext cx="288866" cy="320236"/>
            <a:chOff x="3082217" y="2788586"/>
            <a:chExt cx="288866" cy="320236"/>
          </a:xfrm>
        </p:grpSpPr>
        <p:sp>
          <p:nvSpPr>
            <p:cNvPr id="6850" name="Google Shape;6850;p69"/>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7" name="Google Shape;6857;p69"/>
          <p:cNvGrpSpPr/>
          <p:nvPr/>
        </p:nvGrpSpPr>
        <p:grpSpPr>
          <a:xfrm>
            <a:off x="3610557" y="2780704"/>
            <a:ext cx="325017" cy="336052"/>
            <a:chOff x="3610557" y="2780704"/>
            <a:chExt cx="325017" cy="336052"/>
          </a:xfrm>
        </p:grpSpPr>
        <p:sp>
          <p:nvSpPr>
            <p:cNvPr id="6858" name="Google Shape;6858;p69"/>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69"/>
          <p:cNvGrpSpPr/>
          <p:nvPr/>
        </p:nvGrpSpPr>
        <p:grpSpPr>
          <a:xfrm>
            <a:off x="4179067" y="2811495"/>
            <a:ext cx="286475" cy="274390"/>
            <a:chOff x="4179067" y="2811495"/>
            <a:chExt cx="286475" cy="274390"/>
          </a:xfrm>
        </p:grpSpPr>
        <p:sp>
          <p:nvSpPr>
            <p:cNvPr id="6862" name="Google Shape;6862;p69"/>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69"/>
          <p:cNvGrpSpPr/>
          <p:nvPr/>
        </p:nvGrpSpPr>
        <p:grpSpPr>
          <a:xfrm>
            <a:off x="4686757" y="2762156"/>
            <a:ext cx="371047" cy="374199"/>
            <a:chOff x="4686757" y="2762156"/>
            <a:chExt cx="371047" cy="374199"/>
          </a:xfrm>
        </p:grpSpPr>
        <p:sp>
          <p:nvSpPr>
            <p:cNvPr id="6872" name="Google Shape;6872;p69"/>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9"/>
          <p:cNvGrpSpPr/>
          <p:nvPr/>
        </p:nvGrpSpPr>
        <p:grpSpPr>
          <a:xfrm>
            <a:off x="5221613" y="2784802"/>
            <a:ext cx="406567" cy="327855"/>
            <a:chOff x="5221613" y="2784802"/>
            <a:chExt cx="406567" cy="327855"/>
          </a:xfrm>
        </p:grpSpPr>
        <p:sp>
          <p:nvSpPr>
            <p:cNvPr id="6880" name="Google Shape;6880;p69"/>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69"/>
          <p:cNvGrpSpPr/>
          <p:nvPr/>
        </p:nvGrpSpPr>
        <p:grpSpPr>
          <a:xfrm>
            <a:off x="5812586" y="2760921"/>
            <a:ext cx="303605" cy="375434"/>
            <a:chOff x="5812586" y="2760921"/>
            <a:chExt cx="303605" cy="375434"/>
          </a:xfrm>
        </p:grpSpPr>
        <p:sp>
          <p:nvSpPr>
            <p:cNvPr id="6911" name="Google Shape;6911;p69"/>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69"/>
          <p:cNvGrpSpPr/>
          <p:nvPr/>
        </p:nvGrpSpPr>
        <p:grpSpPr>
          <a:xfrm>
            <a:off x="6334673" y="2759633"/>
            <a:ext cx="378508" cy="378166"/>
            <a:chOff x="6334673" y="2759633"/>
            <a:chExt cx="378508" cy="378166"/>
          </a:xfrm>
        </p:grpSpPr>
        <p:sp>
          <p:nvSpPr>
            <p:cNvPr id="6923" name="Google Shape;6923;p69"/>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69"/>
          <p:cNvGrpSpPr/>
          <p:nvPr/>
        </p:nvGrpSpPr>
        <p:grpSpPr>
          <a:xfrm>
            <a:off x="8012645" y="2806477"/>
            <a:ext cx="319763" cy="284505"/>
            <a:chOff x="8012645" y="2806477"/>
            <a:chExt cx="319763" cy="284505"/>
          </a:xfrm>
        </p:grpSpPr>
        <p:sp>
          <p:nvSpPr>
            <p:cNvPr id="6928" name="Google Shape;6928;p69"/>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69"/>
          <p:cNvGrpSpPr/>
          <p:nvPr/>
        </p:nvGrpSpPr>
        <p:grpSpPr>
          <a:xfrm>
            <a:off x="2454435" y="4162138"/>
            <a:ext cx="385339" cy="388071"/>
            <a:chOff x="2454435" y="4162138"/>
            <a:chExt cx="385339" cy="388071"/>
          </a:xfrm>
        </p:grpSpPr>
        <p:sp>
          <p:nvSpPr>
            <p:cNvPr id="6939" name="Google Shape;6939;p69"/>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9"/>
          <p:cNvGrpSpPr/>
          <p:nvPr/>
        </p:nvGrpSpPr>
        <p:grpSpPr>
          <a:xfrm>
            <a:off x="3601939" y="4161192"/>
            <a:ext cx="275178" cy="388912"/>
            <a:chOff x="3601939" y="4161192"/>
            <a:chExt cx="275178" cy="388912"/>
          </a:xfrm>
        </p:grpSpPr>
        <p:sp>
          <p:nvSpPr>
            <p:cNvPr id="6951" name="Google Shape;6951;p69"/>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69"/>
          <p:cNvGrpSpPr/>
          <p:nvPr/>
        </p:nvGrpSpPr>
        <p:grpSpPr>
          <a:xfrm>
            <a:off x="836023" y="3215146"/>
            <a:ext cx="375802" cy="371677"/>
            <a:chOff x="836023" y="3215146"/>
            <a:chExt cx="375802" cy="371677"/>
          </a:xfrm>
        </p:grpSpPr>
        <p:sp>
          <p:nvSpPr>
            <p:cNvPr id="6962" name="Google Shape;6962;p69"/>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9"/>
          <p:cNvGrpSpPr/>
          <p:nvPr/>
        </p:nvGrpSpPr>
        <p:grpSpPr>
          <a:xfrm>
            <a:off x="1356297" y="3210890"/>
            <a:ext cx="431368" cy="380189"/>
            <a:chOff x="1356297" y="3210890"/>
            <a:chExt cx="431368" cy="380189"/>
          </a:xfrm>
        </p:grpSpPr>
        <p:sp>
          <p:nvSpPr>
            <p:cNvPr id="6979" name="Google Shape;6979;p69"/>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69"/>
          <p:cNvGrpSpPr/>
          <p:nvPr/>
        </p:nvGrpSpPr>
        <p:grpSpPr>
          <a:xfrm>
            <a:off x="1903737" y="3215540"/>
            <a:ext cx="411874" cy="370731"/>
            <a:chOff x="1903737" y="3215540"/>
            <a:chExt cx="411874" cy="370731"/>
          </a:xfrm>
        </p:grpSpPr>
        <p:sp>
          <p:nvSpPr>
            <p:cNvPr id="6993" name="Google Shape;6993;p69"/>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69"/>
          <p:cNvGrpSpPr/>
          <p:nvPr/>
        </p:nvGrpSpPr>
        <p:grpSpPr>
          <a:xfrm>
            <a:off x="2468465" y="3248854"/>
            <a:ext cx="397818" cy="304078"/>
            <a:chOff x="2468465" y="3248854"/>
            <a:chExt cx="397818" cy="304078"/>
          </a:xfrm>
        </p:grpSpPr>
        <p:sp>
          <p:nvSpPr>
            <p:cNvPr id="7003" name="Google Shape;7003;p69"/>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9"/>
          <p:cNvGrpSpPr/>
          <p:nvPr/>
        </p:nvGrpSpPr>
        <p:grpSpPr>
          <a:xfrm>
            <a:off x="3017166" y="3216013"/>
            <a:ext cx="394376" cy="369812"/>
            <a:chOff x="3017166" y="3216013"/>
            <a:chExt cx="394376" cy="369812"/>
          </a:xfrm>
        </p:grpSpPr>
        <p:sp>
          <p:nvSpPr>
            <p:cNvPr id="7010" name="Google Shape;7010;p69"/>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69"/>
          <p:cNvGrpSpPr/>
          <p:nvPr/>
        </p:nvGrpSpPr>
        <p:grpSpPr>
          <a:xfrm>
            <a:off x="4210043" y="3213228"/>
            <a:ext cx="199014" cy="375408"/>
            <a:chOff x="4210043" y="3213228"/>
            <a:chExt cx="199014" cy="375408"/>
          </a:xfrm>
        </p:grpSpPr>
        <p:sp>
          <p:nvSpPr>
            <p:cNvPr id="7013" name="Google Shape;7013;p69"/>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3" name="Google Shape;7023;p69"/>
          <p:cNvGrpSpPr/>
          <p:nvPr/>
        </p:nvGrpSpPr>
        <p:grpSpPr>
          <a:xfrm>
            <a:off x="4818146" y="3203323"/>
            <a:ext cx="77845" cy="395165"/>
            <a:chOff x="4818146" y="3203323"/>
            <a:chExt cx="77845" cy="395165"/>
          </a:xfrm>
        </p:grpSpPr>
        <p:sp>
          <p:nvSpPr>
            <p:cNvPr id="7024" name="Google Shape;7024;p69"/>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69"/>
          <p:cNvGrpSpPr/>
          <p:nvPr/>
        </p:nvGrpSpPr>
        <p:grpSpPr>
          <a:xfrm>
            <a:off x="5228890" y="3235428"/>
            <a:ext cx="344091" cy="332767"/>
            <a:chOff x="5228890" y="3235428"/>
            <a:chExt cx="344091" cy="332767"/>
          </a:xfrm>
        </p:grpSpPr>
        <p:sp>
          <p:nvSpPr>
            <p:cNvPr id="7033" name="Google Shape;7033;p69"/>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69"/>
          <p:cNvGrpSpPr/>
          <p:nvPr/>
        </p:nvGrpSpPr>
        <p:grpSpPr>
          <a:xfrm>
            <a:off x="5757913" y="3227047"/>
            <a:ext cx="388544" cy="347927"/>
            <a:chOff x="5757913" y="3227047"/>
            <a:chExt cx="388544" cy="347927"/>
          </a:xfrm>
        </p:grpSpPr>
        <p:sp>
          <p:nvSpPr>
            <p:cNvPr id="7039" name="Google Shape;7039;p69"/>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1" name="Google Shape;7041;p69"/>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7" name="Google Shape;7057;p69"/>
          <p:cNvGrpSpPr/>
          <p:nvPr/>
        </p:nvGrpSpPr>
        <p:grpSpPr>
          <a:xfrm>
            <a:off x="7414946" y="3220873"/>
            <a:ext cx="360091" cy="360117"/>
            <a:chOff x="7414946" y="3220873"/>
            <a:chExt cx="360091" cy="360117"/>
          </a:xfrm>
        </p:grpSpPr>
        <p:sp>
          <p:nvSpPr>
            <p:cNvPr id="7058" name="Google Shape;7058;p69"/>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69"/>
          <p:cNvGrpSpPr/>
          <p:nvPr/>
        </p:nvGrpSpPr>
        <p:grpSpPr>
          <a:xfrm>
            <a:off x="8027227" y="3215041"/>
            <a:ext cx="231829" cy="371782"/>
            <a:chOff x="8027227" y="3215041"/>
            <a:chExt cx="231829" cy="371782"/>
          </a:xfrm>
        </p:grpSpPr>
        <p:sp>
          <p:nvSpPr>
            <p:cNvPr id="7070" name="Google Shape;7070;p69"/>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9"/>
          <p:cNvGrpSpPr/>
          <p:nvPr/>
        </p:nvGrpSpPr>
        <p:grpSpPr>
          <a:xfrm>
            <a:off x="4093603" y="4146138"/>
            <a:ext cx="395638" cy="420544"/>
            <a:chOff x="4093603" y="4146138"/>
            <a:chExt cx="395638" cy="420544"/>
          </a:xfrm>
        </p:grpSpPr>
        <p:sp>
          <p:nvSpPr>
            <p:cNvPr id="7081" name="Google Shape;7081;p69"/>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69"/>
          <p:cNvGrpSpPr/>
          <p:nvPr/>
        </p:nvGrpSpPr>
        <p:grpSpPr>
          <a:xfrm>
            <a:off x="4644406" y="4162322"/>
            <a:ext cx="392065" cy="387887"/>
            <a:chOff x="4644406" y="4162322"/>
            <a:chExt cx="392065" cy="387887"/>
          </a:xfrm>
        </p:grpSpPr>
        <p:sp>
          <p:nvSpPr>
            <p:cNvPr id="7099" name="Google Shape;7099;p69"/>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69"/>
          <p:cNvGrpSpPr/>
          <p:nvPr/>
        </p:nvGrpSpPr>
        <p:grpSpPr>
          <a:xfrm>
            <a:off x="5728383" y="4221698"/>
            <a:ext cx="417128" cy="269162"/>
            <a:chOff x="5728383" y="4221698"/>
            <a:chExt cx="417128" cy="269162"/>
          </a:xfrm>
        </p:grpSpPr>
        <p:sp>
          <p:nvSpPr>
            <p:cNvPr id="7106" name="Google Shape;7106;p69"/>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69"/>
          <p:cNvGrpSpPr/>
          <p:nvPr/>
        </p:nvGrpSpPr>
        <p:grpSpPr>
          <a:xfrm>
            <a:off x="834210" y="3696905"/>
            <a:ext cx="371782" cy="342751"/>
            <a:chOff x="834210" y="3696905"/>
            <a:chExt cx="371782" cy="342751"/>
          </a:xfrm>
        </p:grpSpPr>
        <p:sp>
          <p:nvSpPr>
            <p:cNvPr id="7119" name="Google Shape;7119;p69"/>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9"/>
          <p:cNvGrpSpPr/>
          <p:nvPr/>
        </p:nvGrpSpPr>
        <p:grpSpPr>
          <a:xfrm>
            <a:off x="1359398" y="3682271"/>
            <a:ext cx="395296" cy="371966"/>
            <a:chOff x="1359398" y="3682271"/>
            <a:chExt cx="395296" cy="371966"/>
          </a:xfrm>
        </p:grpSpPr>
        <p:sp>
          <p:nvSpPr>
            <p:cNvPr id="7132" name="Google Shape;7132;p69"/>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69"/>
          <p:cNvGrpSpPr/>
          <p:nvPr/>
        </p:nvGrpSpPr>
        <p:grpSpPr>
          <a:xfrm>
            <a:off x="1908099" y="3682271"/>
            <a:ext cx="395296" cy="371966"/>
            <a:chOff x="1908099" y="3682271"/>
            <a:chExt cx="395296" cy="371966"/>
          </a:xfrm>
        </p:grpSpPr>
        <p:sp>
          <p:nvSpPr>
            <p:cNvPr id="7140" name="Google Shape;7140;p69"/>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9"/>
          <p:cNvGrpSpPr/>
          <p:nvPr/>
        </p:nvGrpSpPr>
        <p:grpSpPr>
          <a:xfrm>
            <a:off x="2456800" y="3682271"/>
            <a:ext cx="395270" cy="371966"/>
            <a:chOff x="2456800" y="3682271"/>
            <a:chExt cx="395270" cy="371966"/>
          </a:xfrm>
        </p:grpSpPr>
        <p:sp>
          <p:nvSpPr>
            <p:cNvPr id="7148" name="Google Shape;7148;p69"/>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7" name="Google Shape;7157;p69"/>
          <p:cNvGrpSpPr/>
          <p:nvPr/>
        </p:nvGrpSpPr>
        <p:grpSpPr>
          <a:xfrm>
            <a:off x="3014250" y="3682271"/>
            <a:ext cx="391092" cy="371940"/>
            <a:chOff x="3014250" y="3682271"/>
            <a:chExt cx="391092" cy="371940"/>
          </a:xfrm>
        </p:grpSpPr>
        <p:sp>
          <p:nvSpPr>
            <p:cNvPr id="7158" name="Google Shape;7158;p69"/>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9"/>
          <p:cNvGrpSpPr/>
          <p:nvPr/>
        </p:nvGrpSpPr>
        <p:grpSpPr>
          <a:xfrm>
            <a:off x="3569125" y="3702947"/>
            <a:ext cx="388728" cy="330692"/>
            <a:chOff x="3569125" y="3702947"/>
            <a:chExt cx="388728" cy="330692"/>
          </a:xfrm>
        </p:grpSpPr>
        <p:sp>
          <p:nvSpPr>
            <p:cNvPr id="7162" name="Google Shape;7162;p69"/>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69"/>
          <p:cNvGrpSpPr/>
          <p:nvPr/>
        </p:nvGrpSpPr>
        <p:grpSpPr>
          <a:xfrm>
            <a:off x="4111994" y="3682455"/>
            <a:ext cx="387992" cy="371625"/>
            <a:chOff x="4111994" y="3682455"/>
            <a:chExt cx="387992" cy="371625"/>
          </a:xfrm>
        </p:grpSpPr>
        <p:sp>
          <p:nvSpPr>
            <p:cNvPr id="7167" name="Google Shape;7167;p69"/>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69"/>
          <p:cNvGrpSpPr/>
          <p:nvPr/>
        </p:nvGrpSpPr>
        <p:grpSpPr>
          <a:xfrm>
            <a:off x="4674908" y="3682271"/>
            <a:ext cx="371966" cy="371966"/>
            <a:chOff x="4674908" y="3682271"/>
            <a:chExt cx="371966" cy="371966"/>
          </a:xfrm>
        </p:grpSpPr>
        <p:sp>
          <p:nvSpPr>
            <p:cNvPr id="7170" name="Google Shape;7170;p69"/>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69"/>
          <p:cNvGrpSpPr/>
          <p:nvPr/>
        </p:nvGrpSpPr>
        <p:grpSpPr>
          <a:xfrm>
            <a:off x="5223609" y="3731112"/>
            <a:ext cx="371782" cy="274285"/>
            <a:chOff x="5223609" y="3731112"/>
            <a:chExt cx="371782" cy="274285"/>
          </a:xfrm>
        </p:grpSpPr>
        <p:sp>
          <p:nvSpPr>
            <p:cNvPr id="7175" name="Google Shape;7175;p6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7" name="Google Shape;7177;p69"/>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8" name="Google Shape;7178;p69"/>
          <p:cNvGrpSpPr/>
          <p:nvPr/>
        </p:nvGrpSpPr>
        <p:grpSpPr>
          <a:xfrm>
            <a:off x="6319908" y="3696721"/>
            <a:ext cx="373963" cy="343119"/>
            <a:chOff x="6319908" y="3696721"/>
            <a:chExt cx="373963" cy="343119"/>
          </a:xfrm>
        </p:grpSpPr>
        <p:sp>
          <p:nvSpPr>
            <p:cNvPr id="7179" name="Google Shape;7179;p69"/>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8" name="Google Shape;7188;p69"/>
          <p:cNvGrpSpPr/>
          <p:nvPr/>
        </p:nvGrpSpPr>
        <p:grpSpPr>
          <a:xfrm>
            <a:off x="6871342" y="3740044"/>
            <a:ext cx="371966" cy="256420"/>
            <a:chOff x="6871342" y="3740044"/>
            <a:chExt cx="371966" cy="256420"/>
          </a:xfrm>
        </p:grpSpPr>
        <p:sp>
          <p:nvSpPr>
            <p:cNvPr id="7189" name="Google Shape;7189;p69"/>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69"/>
          <p:cNvGrpSpPr/>
          <p:nvPr/>
        </p:nvGrpSpPr>
        <p:grpSpPr>
          <a:xfrm>
            <a:off x="7402362" y="3681535"/>
            <a:ext cx="402757" cy="372728"/>
            <a:chOff x="7402362" y="3681535"/>
            <a:chExt cx="402757" cy="372728"/>
          </a:xfrm>
        </p:grpSpPr>
        <p:sp>
          <p:nvSpPr>
            <p:cNvPr id="7202" name="Google Shape;7202;p69"/>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69"/>
          <p:cNvGrpSpPr/>
          <p:nvPr/>
        </p:nvGrpSpPr>
        <p:grpSpPr>
          <a:xfrm>
            <a:off x="7960705" y="3736235"/>
            <a:ext cx="378902" cy="264065"/>
            <a:chOff x="7960705" y="3736235"/>
            <a:chExt cx="378902" cy="264065"/>
          </a:xfrm>
        </p:grpSpPr>
        <p:sp>
          <p:nvSpPr>
            <p:cNvPr id="7219" name="Google Shape;7219;p69"/>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69"/>
          <p:cNvGrpSpPr/>
          <p:nvPr/>
        </p:nvGrpSpPr>
        <p:grpSpPr>
          <a:xfrm>
            <a:off x="6400828" y="4162270"/>
            <a:ext cx="166200" cy="388019"/>
            <a:chOff x="6400828" y="4162270"/>
            <a:chExt cx="166200" cy="388019"/>
          </a:xfrm>
        </p:grpSpPr>
        <p:sp>
          <p:nvSpPr>
            <p:cNvPr id="7234" name="Google Shape;7234;p69"/>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1" name="Google Shape;7241;p69"/>
          <p:cNvGrpSpPr/>
          <p:nvPr/>
        </p:nvGrpSpPr>
        <p:grpSpPr>
          <a:xfrm>
            <a:off x="6919815" y="4162270"/>
            <a:ext cx="225260" cy="388019"/>
            <a:chOff x="6919815" y="4162270"/>
            <a:chExt cx="225260" cy="388019"/>
          </a:xfrm>
        </p:grpSpPr>
        <p:sp>
          <p:nvSpPr>
            <p:cNvPr id="7242" name="Google Shape;7242;p69"/>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0" name="Google Shape;7250;p69"/>
          <p:cNvGrpSpPr/>
          <p:nvPr/>
        </p:nvGrpSpPr>
        <p:grpSpPr>
          <a:xfrm>
            <a:off x="7385600" y="4177035"/>
            <a:ext cx="388728" cy="358383"/>
            <a:chOff x="7385600" y="4177035"/>
            <a:chExt cx="388728" cy="358383"/>
          </a:xfrm>
        </p:grpSpPr>
        <p:sp>
          <p:nvSpPr>
            <p:cNvPr id="7251" name="Google Shape;7251;p69"/>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9"/>
          <p:cNvGrpSpPr/>
          <p:nvPr/>
        </p:nvGrpSpPr>
        <p:grpSpPr>
          <a:xfrm>
            <a:off x="3625085" y="3259862"/>
            <a:ext cx="369207" cy="258259"/>
            <a:chOff x="3625085" y="3259862"/>
            <a:chExt cx="369207" cy="258259"/>
          </a:xfrm>
        </p:grpSpPr>
        <p:sp>
          <p:nvSpPr>
            <p:cNvPr id="7259" name="Google Shape;7259;p69"/>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9"/>
          <p:cNvGrpSpPr/>
          <p:nvPr/>
        </p:nvGrpSpPr>
        <p:grpSpPr>
          <a:xfrm>
            <a:off x="6317360" y="3276808"/>
            <a:ext cx="363217" cy="248590"/>
            <a:chOff x="6317360" y="3276808"/>
            <a:chExt cx="363217" cy="248590"/>
          </a:xfrm>
        </p:grpSpPr>
        <p:sp>
          <p:nvSpPr>
            <p:cNvPr id="7273" name="Google Shape;7273;p69"/>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69"/>
          <p:cNvGrpSpPr/>
          <p:nvPr/>
        </p:nvGrpSpPr>
        <p:grpSpPr>
          <a:xfrm>
            <a:off x="5084391" y="4183682"/>
            <a:ext cx="504064" cy="325595"/>
            <a:chOff x="5084391" y="4183682"/>
            <a:chExt cx="504064" cy="325595"/>
          </a:xfrm>
        </p:grpSpPr>
        <p:sp>
          <p:nvSpPr>
            <p:cNvPr id="7301" name="Google Shape;7301;p69"/>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69"/>
          <p:cNvGrpSpPr/>
          <p:nvPr/>
        </p:nvGrpSpPr>
        <p:grpSpPr>
          <a:xfrm>
            <a:off x="7947595" y="2347996"/>
            <a:ext cx="379795" cy="267165"/>
            <a:chOff x="7947595" y="2347996"/>
            <a:chExt cx="379795" cy="267165"/>
          </a:xfrm>
        </p:grpSpPr>
        <p:sp>
          <p:nvSpPr>
            <p:cNvPr id="7318" name="Google Shape;7318;p69"/>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69"/>
          <p:cNvGrpSpPr/>
          <p:nvPr/>
        </p:nvGrpSpPr>
        <p:grpSpPr>
          <a:xfrm>
            <a:off x="6400644" y="2310269"/>
            <a:ext cx="275362" cy="338784"/>
            <a:chOff x="6400644" y="2310269"/>
            <a:chExt cx="275362" cy="338784"/>
          </a:xfrm>
        </p:grpSpPr>
        <p:sp>
          <p:nvSpPr>
            <p:cNvPr id="7328" name="Google Shape;7328;p69"/>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69"/>
          <p:cNvGrpSpPr/>
          <p:nvPr/>
        </p:nvGrpSpPr>
        <p:grpSpPr>
          <a:xfrm>
            <a:off x="1342268" y="4161009"/>
            <a:ext cx="359565" cy="358094"/>
            <a:chOff x="1342268" y="4161009"/>
            <a:chExt cx="359565" cy="358094"/>
          </a:xfrm>
        </p:grpSpPr>
        <p:sp>
          <p:nvSpPr>
            <p:cNvPr id="7342" name="Google Shape;7342;p69"/>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69"/>
          <p:cNvGrpSpPr/>
          <p:nvPr/>
        </p:nvGrpSpPr>
        <p:grpSpPr>
          <a:xfrm>
            <a:off x="1913012" y="2764940"/>
            <a:ext cx="417523" cy="374252"/>
            <a:chOff x="1913012" y="2764940"/>
            <a:chExt cx="417523" cy="374252"/>
          </a:xfrm>
        </p:grpSpPr>
        <p:sp>
          <p:nvSpPr>
            <p:cNvPr id="7352" name="Google Shape;7352;p69"/>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69"/>
          <p:cNvGrpSpPr/>
          <p:nvPr/>
        </p:nvGrpSpPr>
        <p:grpSpPr>
          <a:xfrm>
            <a:off x="830742" y="2763601"/>
            <a:ext cx="384734" cy="381556"/>
            <a:chOff x="830742" y="2763601"/>
            <a:chExt cx="384734" cy="381556"/>
          </a:xfrm>
        </p:grpSpPr>
        <p:sp>
          <p:nvSpPr>
            <p:cNvPr id="7365" name="Google Shape;7365;p69"/>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9"/>
          <p:cNvGrpSpPr/>
          <p:nvPr/>
        </p:nvGrpSpPr>
        <p:grpSpPr>
          <a:xfrm>
            <a:off x="3007498" y="4183419"/>
            <a:ext cx="375434" cy="329667"/>
            <a:chOff x="3007498" y="4183419"/>
            <a:chExt cx="375434" cy="329667"/>
          </a:xfrm>
        </p:grpSpPr>
        <p:sp>
          <p:nvSpPr>
            <p:cNvPr id="7387" name="Google Shape;7387;p69"/>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9"/>
          <p:cNvGrpSpPr/>
          <p:nvPr/>
        </p:nvGrpSpPr>
        <p:grpSpPr>
          <a:xfrm>
            <a:off x="6919276" y="2766990"/>
            <a:ext cx="274550" cy="354728"/>
            <a:chOff x="7606826" y="2419290"/>
            <a:chExt cx="274550" cy="354728"/>
          </a:xfrm>
        </p:grpSpPr>
        <p:sp>
          <p:nvSpPr>
            <p:cNvPr id="7408" name="Google Shape;7408;p6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69"/>
          <p:cNvGrpSpPr/>
          <p:nvPr/>
        </p:nvGrpSpPr>
        <p:grpSpPr>
          <a:xfrm>
            <a:off x="7550168" y="2777003"/>
            <a:ext cx="263316" cy="354728"/>
            <a:chOff x="8062968" y="2419290"/>
            <a:chExt cx="263316" cy="354728"/>
          </a:xfrm>
        </p:grpSpPr>
        <p:sp>
          <p:nvSpPr>
            <p:cNvPr id="7424" name="Google Shape;7424;p6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444"/>
        <p:cNvGrpSpPr/>
        <p:nvPr/>
      </p:nvGrpSpPr>
      <p:grpSpPr>
        <a:xfrm>
          <a:off x="0" y="0"/>
          <a:ext cx="0" cy="0"/>
          <a:chOff x="0" y="0"/>
          <a:chExt cx="0" cy="0"/>
        </a:xfrm>
      </p:grpSpPr>
      <p:sp>
        <p:nvSpPr>
          <p:cNvPr id="7445" name="Google Shape;7445;p70"/>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446" name="Google Shape;7446;p70"/>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447" name="Google Shape;7447;p70"/>
          <p:cNvGrpSpPr/>
          <p:nvPr/>
        </p:nvGrpSpPr>
        <p:grpSpPr>
          <a:xfrm>
            <a:off x="7075663" y="2444129"/>
            <a:ext cx="362163" cy="347098"/>
            <a:chOff x="7075663" y="2444129"/>
            <a:chExt cx="362163" cy="347098"/>
          </a:xfrm>
        </p:grpSpPr>
        <p:sp>
          <p:nvSpPr>
            <p:cNvPr id="7448" name="Google Shape;7448;p70"/>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70"/>
          <p:cNvGrpSpPr/>
          <p:nvPr/>
        </p:nvGrpSpPr>
        <p:grpSpPr>
          <a:xfrm>
            <a:off x="6638175" y="2436584"/>
            <a:ext cx="372197" cy="362163"/>
            <a:chOff x="6638175" y="2436584"/>
            <a:chExt cx="372197" cy="362163"/>
          </a:xfrm>
        </p:grpSpPr>
        <p:sp>
          <p:nvSpPr>
            <p:cNvPr id="7457" name="Google Shape;7457;p70"/>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0"/>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0"/>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0"/>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0"/>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0"/>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0"/>
          <p:cNvGrpSpPr/>
          <p:nvPr/>
        </p:nvGrpSpPr>
        <p:grpSpPr>
          <a:xfrm>
            <a:off x="6192906" y="2439440"/>
            <a:ext cx="371699" cy="356084"/>
            <a:chOff x="6192906" y="2439440"/>
            <a:chExt cx="371699" cy="356084"/>
          </a:xfrm>
        </p:grpSpPr>
        <p:sp>
          <p:nvSpPr>
            <p:cNvPr id="7471" name="Google Shape;7471;p70"/>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0"/>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0"/>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70"/>
          <p:cNvGrpSpPr/>
          <p:nvPr/>
        </p:nvGrpSpPr>
        <p:grpSpPr>
          <a:xfrm>
            <a:off x="5762467" y="2436584"/>
            <a:ext cx="362163" cy="362163"/>
            <a:chOff x="5762467" y="2436584"/>
            <a:chExt cx="362163" cy="362163"/>
          </a:xfrm>
        </p:grpSpPr>
        <p:sp>
          <p:nvSpPr>
            <p:cNvPr id="7485" name="Google Shape;7485;p70"/>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0"/>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0"/>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70"/>
          <p:cNvGrpSpPr/>
          <p:nvPr/>
        </p:nvGrpSpPr>
        <p:grpSpPr>
          <a:xfrm>
            <a:off x="5323721" y="2437029"/>
            <a:ext cx="362922" cy="361219"/>
            <a:chOff x="5323721" y="2437029"/>
            <a:chExt cx="362922" cy="361219"/>
          </a:xfrm>
        </p:grpSpPr>
        <p:sp>
          <p:nvSpPr>
            <p:cNvPr id="7511" name="Google Shape;7511;p70"/>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0"/>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0"/>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0"/>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0"/>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70"/>
          <p:cNvGrpSpPr/>
          <p:nvPr/>
        </p:nvGrpSpPr>
        <p:grpSpPr>
          <a:xfrm>
            <a:off x="4875937" y="2468731"/>
            <a:ext cx="407122" cy="315448"/>
            <a:chOff x="4875937" y="2468731"/>
            <a:chExt cx="407122" cy="315448"/>
          </a:xfrm>
        </p:grpSpPr>
        <p:sp>
          <p:nvSpPr>
            <p:cNvPr id="7529" name="Google Shape;7529;p70"/>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0"/>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0"/>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0"/>
          <p:cNvGrpSpPr/>
          <p:nvPr/>
        </p:nvGrpSpPr>
        <p:grpSpPr>
          <a:xfrm>
            <a:off x="4893282" y="3804774"/>
            <a:ext cx="242114" cy="362163"/>
            <a:chOff x="4893282" y="3804774"/>
            <a:chExt cx="242114" cy="362163"/>
          </a:xfrm>
        </p:grpSpPr>
        <p:sp>
          <p:nvSpPr>
            <p:cNvPr id="7549" name="Google Shape;7549;p70"/>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0"/>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0"/>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0"/>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0"/>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0"/>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70"/>
          <p:cNvGrpSpPr/>
          <p:nvPr/>
        </p:nvGrpSpPr>
        <p:grpSpPr>
          <a:xfrm>
            <a:off x="6248162" y="3804774"/>
            <a:ext cx="231058" cy="362425"/>
            <a:chOff x="6248162" y="3804774"/>
            <a:chExt cx="231058" cy="362425"/>
          </a:xfrm>
        </p:grpSpPr>
        <p:sp>
          <p:nvSpPr>
            <p:cNvPr id="7576" name="Google Shape;7576;p70"/>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70"/>
          <p:cNvGrpSpPr/>
          <p:nvPr/>
        </p:nvGrpSpPr>
        <p:grpSpPr>
          <a:xfrm>
            <a:off x="5346568" y="3804774"/>
            <a:ext cx="233337" cy="362163"/>
            <a:chOff x="5346568" y="3804774"/>
            <a:chExt cx="233337" cy="362163"/>
          </a:xfrm>
        </p:grpSpPr>
        <p:sp>
          <p:nvSpPr>
            <p:cNvPr id="7581" name="Google Shape;7581;p70"/>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0"/>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0"/>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0"/>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0"/>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70"/>
          <p:cNvGrpSpPr/>
          <p:nvPr/>
        </p:nvGrpSpPr>
        <p:grpSpPr>
          <a:xfrm>
            <a:off x="6704985" y="3805141"/>
            <a:ext cx="209967" cy="361639"/>
            <a:chOff x="6704985" y="3805141"/>
            <a:chExt cx="209967" cy="361639"/>
          </a:xfrm>
        </p:grpSpPr>
        <p:sp>
          <p:nvSpPr>
            <p:cNvPr id="7601" name="Google Shape;7601;p70"/>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0"/>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0"/>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0"/>
          <p:cNvGrpSpPr/>
          <p:nvPr/>
        </p:nvGrpSpPr>
        <p:grpSpPr>
          <a:xfrm>
            <a:off x="7513884" y="2448269"/>
            <a:ext cx="363184" cy="338792"/>
            <a:chOff x="7513884" y="2448269"/>
            <a:chExt cx="363184" cy="338792"/>
          </a:xfrm>
        </p:grpSpPr>
        <p:sp>
          <p:nvSpPr>
            <p:cNvPr id="7614" name="Google Shape;7614;p70"/>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0"/>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0"/>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0"/>
          <p:cNvGrpSpPr/>
          <p:nvPr/>
        </p:nvGrpSpPr>
        <p:grpSpPr>
          <a:xfrm>
            <a:off x="5777767" y="3804826"/>
            <a:ext cx="258699" cy="362136"/>
            <a:chOff x="5777767" y="3804826"/>
            <a:chExt cx="258699" cy="362136"/>
          </a:xfrm>
        </p:grpSpPr>
        <p:sp>
          <p:nvSpPr>
            <p:cNvPr id="7621" name="Google Shape;7621;p70"/>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0"/>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0"/>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4" name="Google Shape;7624;p70"/>
          <p:cNvGrpSpPr/>
          <p:nvPr/>
        </p:nvGrpSpPr>
        <p:grpSpPr>
          <a:xfrm>
            <a:off x="7953101" y="2436584"/>
            <a:ext cx="361691" cy="362163"/>
            <a:chOff x="7953101" y="2436584"/>
            <a:chExt cx="361691" cy="362163"/>
          </a:xfrm>
        </p:grpSpPr>
        <p:sp>
          <p:nvSpPr>
            <p:cNvPr id="7625" name="Google Shape;7625;p70"/>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0"/>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0"/>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0"/>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0"/>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0"/>
          <p:cNvGrpSpPr/>
          <p:nvPr/>
        </p:nvGrpSpPr>
        <p:grpSpPr>
          <a:xfrm>
            <a:off x="4859353" y="3355130"/>
            <a:ext cx="373481" cy="362267"/>
            <a:chOff x="4859353" y="3355130"/>
            <a:chExt cx="373481" cy="362267"/>
          </a:xfrm>
        </p:grpSpPr>
        <p:sp>
          <p:nvSpPr>
            <p:cNvPr id="7635" name="Google Shape;7635;p70"/>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0"/>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0"/>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70"/>
          <p:cNvGrpSpPr/>
          <p:nvPr/>
        </p:nvGrpSpPr>
        <p:grpSpPr>
          <a:xfrm>
            <a:off x="6637678" y="1500982"/>
            <a:ext cx="378721" cy="362005"/>
            <a:chOff x="6637678" y="1500982"/>
            <a:chExt cx="378721" cy="362005"/>
          </a:xfrm>
        </p:grpSpPr>
        <p:sp>
          <p:nvSpPr>
            <p:cNvPr id="7650" name="Google Shape;7650;p70"/>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0"/>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0"/>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0"/>
          <p:cNvGrpSpPr/>
          <p:nvPr/>
        </p:nvGrpSpPr>
        <p:grpSpPr>
          <a:xfrm>
            <a:off x="5827993" y="3355496"/>
            <a:ext cx="223041" cy="362163"/>
            <a:chOff x="5827993" y="3355496"/>
            <a:chExt cx="223041" cy="362163"/>
          </a:xfrm>
        </p:grpSpPr>
        <p:sp>
          <p:nvSpPr>
            <p:cNvPr id="7667" name="Google Shape;7667;p70"/>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0"/>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0"/>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2" name="Google Shape;7682;p70"/>
          <p:cNvGrpSpPr/>
          <p:nvPr/>
        </p:nvGrpSpPr>
        <p:grpSpPr>
          <a:xfrm>
            <a:off x="7528713" y="1500641"/>
            <a:ext cx="370520" cy="361586"/>
            <a:chOff x="7528713" y="1500641"/>
            <a:chExt cx="370520" cy="361586"/>
          </a:xfrm>
        </p:grpSpPr>
        <p:sp>
          <p:nvSpPr>
            <p:cNvPr id="7683" name="Google Shape;7683;p70"/>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0"/>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0" name="Google Shape;7690;p70"/>
          <p:cNvGrpSpPr/>
          <p:nvPr/>
        </p:nvGrpSpPr>
        <p:grpSpPr>
          <a:xfrm>
            <a:off x="5317198" y="3355496"/>
            <a:ext cx="367429" cy="362163"/>
            <a:chOff x="5317198" y="3355496"/>
            <a:chExt cx="367429" cy="362163"/>
          </a:xfrm>
        </p:grpSpPr>
        <p:sp>
          <p:nvSpPr>
            <p:cNvPr id="7691" name="Google Shape;7691;p70"/>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0"/>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0"/>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0"/>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7" name="Google Shape;7707;p70"/>
          <p:cNvGrpSpPr/>
          <p:nvPr/>
        </p:nvGrpSpPr>
        <p:grpSpPr>
          <a:xfrm>
            <a:off x="5302971" y="1500563"/>
            <a:ext cx="383175" cy="362241"/>
            <a:chOff x="5302971" y="1500563"/>
            <a:chExt cx="383175" cy="362241"/>
          </a:xfrm>
        </p:grpSpPr>
        <p:sp>
          <p:nvSpPr>
            <p:cNvPr id="7708" name="Google Shape;7708;p70"/>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70"/>
          <p:cNvGrpSpPr/>
          <p:nvPr/>
        </p:nvGrpSpPr>
        <p:grpSpPr>
          <a:xfrm>
            <a:off x="6202705" y="1525453"/>
            <a:ext cx="364180" cy="312461"/>
            <a:chOff x="6202705" y="1525453"/>
            <a:chExt cx="364180" cy="312461"/>
          </a:xfrm>
        </p:grpSpPr>
        <p:sp>
          <p:nvSpPr>
            <p:cNvPr id="7711" name="Google Shape;7711;p70"/>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0"/>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0"/>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0"/>
          <p:cNvGrpSpPr/>
          <p:nvPr/>
        </p:nvGrpSpPr>
        <p:grpSpPr>
          <a:xfrm>
            <a:off x="7087217" y="1503602"/>
            <a:ext cx="362398" cy="356163"/>
            <a:chOff x="7087217" y="1503602"/>
            <a:chExt cx="362398" cy="356163"/>
          </a:xfrm>
        </p:grpSpPr>
        <p:sp>
          <p:nvSpPr>
            <p:cNvPr id="7719" name="Google Shape;7719;p70"/>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0"/>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0"/>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70"/>
          <p:cNvGrpSpPr/>
          <p:nvPr/>
        </p:nvGrpSpPr>
        <p:grpSpPr>
          <a:xfrm>
            <a:off x="7968952" y="1500877"/>
            <a:ext cx="378747" cy="361455"/>
            <a:chOff x="7968952" y="1500877"/>
            <a:chExt cx="378747" cy="361455"/>
          </a:xfrm>
        </p:grpSpPr>
        <p:sp>
          <p:nvSpPr>
            <p:cNvPr id="7741" name="Google Shape;7741;p70"/>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0"/>
          <p:cNvGrpSpPr/>
          <p:nvPr/>
        </p:nvGrpSpPr>
        <p:grpSpPr>
          <a:xfrm>
            <a:off x="5761445" y="1541723"/>
            <a:ext cx="362163" cy="279737"/>
            <a:chOff x="5761445" y="1541723"/>
            <a:chExt cx="362163" cy="279737"/>
          </a:xfrm>
        </p:grpSpPr>
        <p:sp>
          <p:nvSpPr>
            <p:cNvPr id="7757" name="Google Shape;7757;p70"/>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0"/>
          <p:cNvGrpSpPr/>
          <p:nvPr/>
        </p:nvGrpSpPr>
        <p:grpSpPr>
          <a:xfrm>
            <a:off x="6204958" y="3355575"/>
            <a:ext cx="358390" cy="362320"/>
            <a:chOff x="6204958" y="3355575"/>
            <a:chExt cx="358390" cy="362320"/>
          </a:xfrm>
        </p:grpSpPr>
        <p:sp>
          <p:nvSpPr>
            <p:cNvPr id="7764" name="Google Shape;7764;p70"/>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0"/>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0"/>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70"/>
          <p:cNvGrpSpPr/>
          <p:nvPr/>
        </p:nvGrpSpPr>
        <p:grpSpPr>
          <a:xfrm>
            <a:off x="4939970" y="1499855"/>
            <a:ext cx="242979" cy="362660"/>
            <a:chOff x="4939970" y="1499855"/>
            <a:chExt cx="242979" cy="362660"/>
          </a:xfrm>
        </p:grpSpPr>
        <p:sp>
          <p:nvSpPr>
            <p:cNvPr id="7781" name="Google Shape;7781;p70"/>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0"/>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0"/>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70"/>
          <p:cNvGrpSpPr/>
          <p:nvPr/>
        </p:nvGrpSpPr>
        <p:grpSpPr>
          <a:xfrm>
            <a:off x="8023448" y="3355496"/>
            <a:ext cx="284322" cy="362163"/>
            <a:chOff x="8023448" y="3355496"/>
            <a:chExt cx="284322" cy="362163"/>
          </a:xfrm>
        </p:grpSpPr>
        <p:sp>
          <p:nvSpPr>
            <p:cNvPr id="7788" name="Google Shape;7788;p70"/>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0"/>
          <p:cNvGrpSpPr/>
          <p:nvPr/>
        </p:nvGrpSpPr>
        <p:grpSpPr>
          <a:xfrm>
            <a:off x="6644201" y="3355496"/>
            <a:ext cx="366695" cy="361979"/>
            <a:chOff x="6644201" y="3355496"/>
            <a:chExt cx="366695" cy="361979"/>
          </a:xfrm>
        </p:grpSpPr>
        <p:sp>
          <p:nvSpPr>
            <p:cNvPr id="7798" name="Google Shape;7798;p70"/>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0"/>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0"/>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0"/>
          <p:cNvGrpSpPr/>
          <p:nvPr/>
        </p:nvGrpSpPr>
        <p:grpSpPr>
          <a:xfrm>
            <a:off x="7955145" y="2019192"/>
            <a:ext cx="365176" cy="271013"/>
            <a:chOff x="7955145" y="2019192"/>
            <a:chExt cx="365176" cy="271013"/>
          </a:xfrm>
        </p:grpSpPr>
        <p:sp>
          <p:nvSpPr>
            <p:cNvPr id="7821" name="Google Shape;7821;p70"/>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7" name="Google Shape;7827;p70"/>
          <p:cNvGrpSpPr/>
          <p:nvPr/>
        </p:nvGrpSpPr>
        <p:grpSpPr>
          <a:xfrm>
            <a:off x="7518155" y="2009471"/>
            <a:ext cx="361927" cy="290270"/>
            <a:chOff x="7518155" y="2009471"/>
            <a:chExt cx="361927" cy="290270"/>
          </a:xfrm>
        </p:grpSpPr>
        <p:sp>
          <p:nvSpPr>
            <p:cNvPr id="7828" name="Google Shape;7828;p70"/>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70"/>
          <p:cNvGrpSpPr/>
          <p:nvPr/>
        </p:nvGrpSpPr>
        <p:grpSpPr>
          <a:xfrm>
            <a:off x="7079672" y="1991053"/>
            <a:ext cx="362163" cy="327264"/>
            <a:chOff x="7079672" y="1991053"/>
            <a:chExt cx="362163" cy="327264"/>
          </a:xfrm>
        </p:grpSpPr>
        <p:sp>
          <p:nvSpPr>
            <p:cNvPr id="7842" name="Google Shape;7842;p70"/>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0"/>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70"/>
          <p:cNvGrpSpPr/>
          <p:nvPr/>
        </p:nvGrpSpPr>
        <p:grpSpPr>
          <a:xfrm>
            <a:off x="6641188" y="2035514"/>
            <a:ext cx="361901" cy="238132"/>
            <a:chOff x="6641188" y="2035514"/>
            <a:chExt cx="361901" cy="238132"/>
          </a:xfrm>
        </p:grpSpPr>
        <p:sp>
          <p:nvSpPr>
            <p:cNvPr id="7859" name="Google Shape;7859;p70"/>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0"/>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0"/>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8" name="Google Shape;7878;p70"/>
          <p:cNvGrpSpPr/>
          <p:nvPr/>
        </p:nvGrpSpPr>
        <p:grpSpPr>
          <a:xfrm>
            <a:off x="6202443" y="1986677"/>
            <a:ext cx="362425" cy="335884"/>
            <a:chOff x="6202443" y="1986677"/>
            <a:chExt cx="362425" cy="335884"/>
          </a:xfrm>
        </p:grpSpPr>
        <p:sp>
          <p:nvSpPr>
            <p:cNvPr id="7879" name="Google Shape;7879;p70"/>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0"/>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0"/>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0"/>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0"/>
          <p:cNvGrpSpPr/>
          <p:nvPr/>
        </p:nvGrpSpPr>
        <p:grpSpPr>
          <a:xfrm>
            <a:off x="5764222" y="2016598"/>
            <a:ext cx="374293" cy="276069"/>
            <a:chOff x="5764222" y="2016598"/>
            <a:chExt cx="374293" cy="276069"/>
          </a:xfrm>
        </p:grpSpPr>
        <p:sp>
          <p:nvSpPr>
            <p:cNvPr id="7900" name="Google Shape;7900;p70"/>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0"/>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0"/>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0"/>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0"/>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0"/>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0"/>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70"/>
          <p:cNvGrpSpPr/>
          <p:nvPr/>
        </p:nvGrpSpPr>
        <p:grpSpPr>
          <a:xfrm>
            <a:off x="5325477" y="2016441"/>
            <a:ext cx="361927" cy="276515"/>
            <a:chOff x="5325477" y="2016441"/>
            <a:chExt cx="361927" cy="276515"/>
          </a:xfrm>
        </p:grpSpPr>
        <p:sp>
          <p:nvSpPr>
            <p:cNvPr id="7912" name="Google Shape;7912;p70"/>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0"/>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0"/>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0"/>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0"/>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0"/>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0"/>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0"/>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0"/>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0"/>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70"/>
          <p:cNvGrpSpPr/>
          <p:nvPr/>
        </p:nvGrpSpPr>
        <p:grpSpPr>
          <a:xfrm>
            <a:off x="4870671" y="2017200"/>
            <a:ext cx="364180" cy="274812"/>
            <a:chOff x="4870671" y="2017200"/>
            <a:chExt cx="364180" cy="274812"/>
          </a:xfrm>
        </p:grpSpPr>
        <p:sp>
          <p:nvSpPr>
            <p:cNvPr id="7933" name="Google Shape;7933;p70"/>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0"/>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0"/>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0"/>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0"/>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0"/>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0"/>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0"/>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0"/>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0"/>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0"/>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0"/>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0"/>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0"/>
          <p:cNvGrpSpPr/>
          <p:nvPr/>
        </p:nvGrpSpPr>
        <p:grpSpPr>
          <a:xfrm>
            <a:off x="7144726" y="3355496"/>
            <a:ext cx="260690" cy="362032"/>
            <a:chOff x="7144726" y="3355496"/>
            <a:chExt cx="260690" cy="362032"/>
          </a:xfrm>
        </p:grpSpPr>
        <p:sp>
          <p:nvSpPr>
            <p:cNvPr id="7947" name="Google Shape;7947;p70"/>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0"/>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0"/>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0"/>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0"/>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0"/>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70"/>
          <p:cNvGrpSpPr/>
          <p:nvPr/>
        </p:nvGrpSpPr>
        <p:grpSpPr>
          <a:xfrm>
            <a:off x="6705719" y="4278051"/>
            <a:ext cx="261712" cy="361770"/>
            <a:chOff x="6705719" y="4278051"/>
            <a:chExt cx="261712" cy="361770"/>
          </a:xfrm>
        </p:grpSpPr>
        <p:sp>
          <p:nvSpPr>
            <p:cNvPr id="7954" name="Google Shape;7954;p70"/>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0"/>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0"/>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0"/>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0"/>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0"/>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0"/>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0"/>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0"/>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0"/>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0"/>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0"/>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0"/>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0"/>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0"/>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70"/>
          <p:cNvGrpSpPr/>
          <p:nvPr/>
        </p:nvGrpSpPr>
        <p:grpSpPr>
          <a:xfrm>
            <a:off x="5750650" y="2891652"/>
            <a:ext cx="320216" cy="361403"/>
            <a:chOff x="5750650" y="2891652"/>
            <a:chExt cx="320216" cy="361403"/>
          </a:xfrm>
        </p:grpSpPr>
        <p:sp>
          <p:nvSpPr>
            <p:cNvPr id="7970" name="Google Shape;7970;p70"/>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0"/>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0"/>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0"/>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0"/>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0"/>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0"/>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0"/>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0"/>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70"/>
          <p:cNvGrpSpPr/>
          <p:nvPr/>
        </p:nvGrpSpPr>
        <p:grpSpPr>
          <a:xfrm>
            <a:off x="6658009" y="2891390"/>
            <a:ext cx="315972" cy="361927"/>
            <a:chOff x="6658009" y="2891390"/>
            <a:chExt cx="315972" cy="361927"/>
          </a:xfrm>
        </p:grpSpPr>
        <p:sp>
          <p:nvSpPr>
            <p:cNvPr id="7986" name="Google Shape;7986;p70"/>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0"/>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0"/>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0"/>
          <p:cNvGrpSpPr/>
          <p:nvPr/>
        </p:nvGrpSpPr>
        <p:grpSpPr>
          <a:xfrm>
            <a:off x="6203465" y="2891206"/>
            <a:ext cx="320478" cy="362110"/>
            <a:chOff x="6203465" y="2891206"/>
            <a:chExt cx="320478" cy="362110"/>
          </a:xfrm>
        </p:grpSpPr>
        <p:sp>
          <p:nvSpPr>
            <p:cNvPr id="7994" name="Google Shape;7994;p70"/>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0"/>
          <p:cNvGrpSpPr/>
          <p:nvPr/>
        </p:nvGrpSpPr>
        <p:grpSpPr>
          <a:xfrm>
            <a:off x="7567280" y="2891259"/>
            <a:ext cx="307116" cy="362294"/>
            <a:chOff x="7567280" y="2891259"/>
            <a:chExt cx="307116" cy="362294"/>
          </a:xfrm>
        </p:grpSpPr>
        <p:sp>
          <p:nvSpPr>
            <p:cNvPr id="8000" name="Google Shape;8000;p70"/>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0"/>
          <p:cNvGrpSpPr/>
          <p:nvPr/>
        </p:nvGrpSpPr>
        <p:grpSpPr>
          <a:xfrm>
            <a:off x="7112579" y="2891521"/>
            <a:ext cx="338556" cy="361534"/>
            <a:chOff x="7112579" y="2891521"/>
            <a:chExt cx="338556" cy="361534"/>
          </a:xfrm>
        </p:grpSpPr>
        <p:sp>
          <p:nvSpPr>
            <p:cNvPr id="8013" name="Google Shape;8013;p70"/>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70"/>
          <p:cNvGrpSpPr/>
          <p:nvPr/>
        </p:nvGrpSpPr>
        <p:grpSpPr>
          <a:xfrm>
            <a:off x="7155259" y="3805036"/>
            <a:ext cx="207478" cy="361272"/>
            <a:chOff x="7155259" y="3805036"/>
            <a:chExt cx="207478" cy="361272"/>
          </a:xfrm>
        </p:grpSpPr>
        <p:sp>
          <p:nvSpPr>
            <p:cNvPr id="8016" name="Google Shape;8016;p70"/>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0"/>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0"/>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70"/>
          <p:cNvGrpSpPr/>
          <p:nvPr/>
        </p:nvGrpSpPr>
        <p:grpSpPr>
          <a:xfrm>
            <a:off x="4915368" y="2891390"/>
            <a:ext cx="182850" cy="361927"/>
            <a:chOff x="4915368" y="2891390"/>
            <a:chExt cx="182850" cy="361927"/>
          </a:xfrm>
        </p:grpSpPr>
        <p:sp>
          <p:nvSpPr>
            <p:cNvPr id="8029" name="Google Shape;8029;p70"/>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0"/>
          <p:cNvGrpSpPr/>
          <p:nvPr/>
        </p:nvGrpSpPr>
        <p:grpSpPr>
          <a:xfrm>
            <a:off x="8028714" y="2891652"/>
            <a:ext cx="289589" cy="361403"/>
            <a:chOff x="8028714" y="2891652"/>
            <a:chExt cx="289589" cy="361403"/>
          </a:xfrm>
        </p:grpSpPr>
        <p:sp>
          <p:nvSpPr>
            <p:cNvPr id="8041" name="Google Shape;8041;p70"/>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0"/>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0"/>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70"/>
          <p:cNvGrpSpPr/>
          <p:nvPr/>
        </p:nvGrpSpPr>
        <p:grpSpPr>
          <a:xfrm>
            <a:off x="7551822" y="3804774"/>
            <a:ext cx="293335" cy="361927"/>
            <a:chOff x="7551822" y="3804774"/>
            <a:chExt cx="293335" cy="361927"/>
          </a:xfrm>
        </p:grpSpPr>
        <p:sp>
          <p:nvSpPr>
            <p:cNvPr id="8062" name="Google Shape;8062;p70"/>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70"/>
          <p:cNvGrpSpPr/>
          <p:nvPr/>
        </p:nvGrpSpPr>
        <p:grpSpPr>
          <a:xfrm>
            <a:off x="6263725" y="4277658"/>
            <a:ext cx="210491" cy="362163"/>
            <a:chOff x="6263725" y="4277658"/>
            <a:chExt cx="210491" cy="362163"/>
          </a:xfrm>
        </p:grpSpPr>
        <p:sp>
          <p:nvSpPr>
            <p:cNvPr id="8074" name="Google Shape;8074;p70"/>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0"/>
          <p:cNvGrpSpPr/>
          <p:nvPr/>
        </p:nvGrpSpPr>
        <p:grpSpPr>
          <a:xfrm>
            <a:off x="7987790" y="3804695"/>
            <a:ext cx="336303" cy="362005"/>
            <a:chOff x="7987790" y="3804695"/>
            <a:chExt cx="336303" cy="362005"/>
          </a:xfrm>
        </p:grpSpPr>
        <p:sp>
          <p:nvSpPr>
            <p:cNvPr id="8090" name="Google Shape;8090;p70"/>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0"/>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0"/>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0"/>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0"/>
          <p:cNvGrpSpPr/>
          <p:nvPr/>
        </p:nvGrpSpPr>
        <p:grpSpPr>
          <a:xfrm>
            <a:off x="5273444" y="2891285"/>
            <a:ext cx="371123" cy="362267"/>
            <a:chOff x="5273444" y="2891285"/>
            <a:chExt cx="371123" cy="362267"/>
          </a:xfrm>
        </p:grpSpPr>
        <p:sp>
          <p:nvSpPr>
            <p:cNvPr id="8101" name="Google Shape;8101;p70"/>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0"/>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0"/>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0"/>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0"/>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0"/>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0"/>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0"/>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0"/>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0"/>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0"/>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0"/>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0"/>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0"/>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70"/>
          <p:cNvGrpSpPr/>
          <p:nvPr/>
        </p:nvGrpSpPr>
        <p:grpSpPr>
          <a:xfrm>
            <a:off x="7630397" y="3358399"/>
            <a:ext cx="214759" cy="357030"/>
            <a:chOff x="2235125" y="238075"/>
            <a:chExt cx="3144350" cy="5227375"/>
          </a:xfrm>
        </p:grpSpPr>
        <p:sp>
          <p:nvSpPr>
            <p:cNvPr id="8116" name="Google Shape;8116;p70"/>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0"/>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0"/>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0"/>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0"/>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0"/>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0"/>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0"/>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0"/>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0"/>
          <p:cNvGrpSpPr/>
          <p:nvPr/>
        </p:nvGrpSpPr>
        <p:grpSpPr>
          <a:xfrm>
            <a:off x="2810729" y="4267107"/>
            <a:ext cx="342496" cy="351944"/>
            <a:chOff x="2810729" y="4267107"/>
            <a:chExt cx="342496" cy="351944"/>
          </a:xfrm>
        </p:grpSpPr>
        <p:sp>
          <p:nvSpPr>
            <p:cNvPr id="8126" name="Google Shape;8126;p70"/>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0"/>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0"/>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0"/>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0"/>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0"/>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0"/>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0"/>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0"/>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0"/>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0"/>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0"/>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0"/>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0"/>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0"/>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0"/>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0"/>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0"/>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0"/>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70"/>
          <p:cNvGrpSpPr/>
          <p:nvPr/>
        </p:nvGrpSpPr>
        <p:grpSpPr>
          <a:xfrm>
            <a:off x="1779168" y="3805625"/>
            <a:ext cx="282381" cy="343454"/>
            <a:chOff x="1779168" y="3805625"/>
            <a:chExt cx="282381" cy="343454"/>
          </a:xfrm>
        </p:grpSpPr>
        <p:sp>
          <p:nvSpPr>
            <p:cNvPr id="8157" name="Google Shape;8157;p70"/>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0"/>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0"/>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0"/>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0"/>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0"/>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0"/>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0"/>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0"/>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0"/>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0"/>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0"/>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0"/>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0"/>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0"/>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0"/>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0"/>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0"/>
          <p:cNvGrpSpPr/>
          <p:nvPr/>
        </p:nvGrpSpPr>
        <p:grpSpPr>
          <a:xfrm>
            <a:off x="2593522" y="2407029"/>
            <a:ext cx="391606" cy="364535"/>
            <a:chOff x="2593522" y="2407029"/>
            <a:chExt cx="391606" cy="364535"/>
          </a:xfrm>
        </p:grpSpPr>
        <p:sp>
          <p:nvSpPr>
            <p:cNvPr id="8186" name="Google Shape;8186;p70"/>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0"/>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0"/>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0"/>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0"/>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0"/>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0"/>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0"/>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0"/>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0"/>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0"/>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0"/>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0"/>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0"/>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0"/>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0"/>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0"/>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0"/>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0"/>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0"/>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0"/>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0"/>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0"/>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0"/>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0"/>
          <p:cNvGrpSpPr/>
          <p:nvPr/>
        </p:nvGrpSpPr>
        <p:grpSpPr>
          <a:xfrm>
            <a:off x="3955047" y="2432242"/>
            <a:ext cx="322912" cy="334396"/>
            <a:chOff x="3955047" y="2432242"/>
            <a:chExt cx="322912" cy="334396"/>
          </a:xfrm>
        </p:grpSpPr>
        <p:sp>
          <p:nvSpPr>
            <p:cNvPr id="8226" name="Google Shape;8226;p70"/>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0"/>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70"/>
          <p:cNvGrpSpPr/>
          <p:nvPr/>
        </p:nvGrpSpPr>
        <p:grpSpPr>
          <a:xfrm>
            <a:off x="1802465" y="1962854"/>
            <a:ext cx="265373" cy="351944"/>
            <a:chOff x="1802465" y="1962854"/>
            <a:chExt cx="265373" cy="351944"/>
          </a:xfrm>
        </p:grpSpPr>
        <p:sp>
          <p:nvSpPr>
            <p:cNvPr id="8230" name="Google Shape;8230;p70"/>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0"/>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0"/>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0"/>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0"/>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0"/>
          <p:cNvGrpSpPr/>
          <p:nvPr/>
        </p:nvGrpSpPr>
        <p:grpSpPr>
          <a:xfrm>
            <a:off x="3512070" y="1956222"/>
            <a:ext cx="373983" cy="363622"/>
            <a:chOff x="3512070" y="1956222"/>
            <a:chExt cx="373983" cy="363622"/>
          </a:xfrm>
        </p:grpSpPr>
        <p:sp>
          <p:nvSpPr>
            <p:cNvPr id="8238" name="Google Shape;8238;p70"/>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0"/>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0"/>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0"/>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0"/>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0"/>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0"/>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0"/>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0"/>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0"/>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0"/>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0"/>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0"/>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0"/>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0"/>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0"/>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0"/>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0"/>
          <p:cNvGrpSpPr/>
          <p:nvPr/>
        </p:nvGrpSpPr>
        <p:grpSpPr>
          <a:xfrm>
            <a:off x="842683" y="2394751"/>
            <a:ext cx="345640" cy="356660"/>
            <a:chOff x="842683" y="2394751"/>
            <a:chExt cx="345640" cy="356660"/>
          </a:xfrm>
        </p:grpSpPr>
        <p:sp>
          <p:nvSpPr>
            <p:cNvPr id="8256" name="Google Shape;8256;p70"/>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0"/>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0"/>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0"/>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0"/>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0"/>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0"/>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0"/>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0"/>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0"/>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0"/>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0"/>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0"/>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0"/>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0"/>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0"/>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0"/>
          <p:cNvGrpSpPr/>
          <p:nvPr/>
        </p:nvGrpSpPr>
        <p:grpSpPr>
          <a:xfrm>
            <a:off x="1290615" y="2399467"/>
            <a:ext cx="336836" cy="342511"/>
            <a:chOff x="1290615" y="2399467"/>
            <a:chExt cx="336836" cy="342511"/>
          </a:xfrm>
        </p:grpSpPr>
        <p:sp>
          <p:nvSpPr>
            <p:cNvPr id="8273" name="Google Shape;8273;p70"/>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0"/>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0"/>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0"/>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0"/>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0"/>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0"/>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0"/>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0"/>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0"/>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0"/>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0"/>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0"/>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0"/>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0"/>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0"/>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0"/>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0"/>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0"/>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70"/>
          <p:cNvGrpSpPr/>
          <p:nvPr/>
        </p:nvGrpSpPr>
        <p:grpSpPr>
          <a:xfrm>
            <a:off x="1748310" y="2408601"/>
            <a:ext cx="308508" cy="333378"/>
            <a:chOff x="1748310" y="2408601"/>
            <a:chExt cx="308508" cy="333378"/>
          </a:xfrm>
        </p:grpSpPr>
        <p:sp>
          <p:nvSpPr>
            <p:cNvPr id="8293" name="Google Shape;8293;p70"/>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0"/>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0"/>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0"/>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0"/>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0"/>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0"/>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0"/>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0"/>
          <p:cNvGrpSpPr/>
          <p:nvPr/>
        </p:nvGrpSpPr>
        <p:grpSpPr>
          <a:xfrm>
            <a:off x="3044614" y="2418033"/>
            <a:ext cx="376184" cy="315141"/>
            <a:chOff x="3044614" y="2418033"/>
            <a:chExt cx="376184" cy="315141"/>
          </a:xfrm>
        </p:grpSpPr>
        <p:sp>
          <p:nvSpPr>
            <p:cNvPr id="8302" name="Google Shape;8302;p70"/>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0"/>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0"/>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0"/>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0"/>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0"/>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0"/>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0"/>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0"/>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70"/>
          <p:cNvGrpSpPr/>
          <p:nvPr/>
        </p:nvGrpSpPr>
        <p:grpSpPr>
          <a:xfrm>
            <a:off x="3943638" y="3815072"/>
            <a:ext cx="357933" cy="342676"/>
            <a:chOff x="3943638" y="3815072"/>
            <a:chExt cx="357933" cy="342676"/>
          </a:xfrm>
        </p:grpSpPr>
        <p:sp>
          <p:nvSpPr>
            <p:cNvPr id="8312" name="Google Shape;8312;p70"/>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0"/>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0"/>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0"/>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0"/>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0"/>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0"/>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0"/>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0"/>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70"/>
          <p:cNvGrpSpPr/>
          <p:nvPr/>
        </p:nvGrpSpPr>
        <p:grpSpPr>
          <a:xfrm>
            <a:off x="3508282" y="3810341"/>
            <a:ext cx="351644" cy="351959"/>
            <a:chOff x="3508282" y="3810341"/>
            <a:chExt cx="351644" cy="351959"/>
          </a:xfrm>
        </p:grpSpPr>
        <p:sp>
          <p:nvSpPr>
            <p:cNvPr id="8322" name="Google Shape;8322;p70"/>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0"/>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0"/>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0"/>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0"/>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0"/>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0"/>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0"/>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0"/>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0"/>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0"/>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0"/>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0"/>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70"/>
          <p:cNvGrpSpPr/>
          <p:nvPr/>
        </p:nvGrpSpPr>
        <p:grpSpPr>
          <a:xfrm>
            <a:off x="2224585" y="1962854"/>
            <a:ext cx="303163" cy="351809"/>
            <a:chOff x="2224585" y="1962854"/>
            <a:chExt cx="303163" cy="351809"/>
          </a:xfrm>
        </p:grpSpPr>
        <p:sp>
          <p:nvSpPr>
            <p:cNvPr id="8336" name="Google Shape;8336;p70"/>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0"/>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0"/>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0"/>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0"/>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0"/>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0"/>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0"/>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0"/>
          <p:cNvGrpSpPr/>
          <p:nvPr/>
        </p:nvGrpSpPr>
        <p:grpSpPr>
          <a:xfrm>
            <a:off x="2622794" y="1990868"/>
            <a:ext cx="389090" cy="296231"/>
            <a:chOff x="2622794" y="1990868"/>
            <a:chExt cx="389090" cy="296231"/>
          </a:xfrm>
        </p:grpSpPr>
        <p:sp>
          <p:nvSpPr>
            <p:cNvPr id="8345" name="Google Shape;8345;p70"/>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0"/>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0"/>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0"/>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0"/>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0"/>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0"/>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0"/>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0"/>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70"/>
          <p:cNvGrpSpPr/>
          <p:nvPr/>
        </p:nvGrpSpPr>
        <p:grpSpPr>
          <a:xfrm>
            <a:off x="3977326" y="1952149"/>
            <a:ext cx="327074" cy="375241"/>
            <a:chOff x="3977326" y="1952149"/>
            <a:chExt cx="327074" cy="375241"/>
          </a:xfrm>
        </p:grpSpPr>
        <p:sp>
          <p:nvSpPr>
            <p:cNvPr id="8355" name="Google Shape;8355;p70"/>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0"/>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0"/>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0"/>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0"/>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0"/>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0"/>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0"/>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0"/>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0"/>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0"/>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0"/>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0"/>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0"/>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0"/>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0"/>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0"/>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0"/>
          <p:cNvGrpSpPr/>
          <p:nvPr/>
        </p:nvGrpSpPr>
        <p:grpSpPr>
          <a:xfrm>
            <a:off x="1341612" y="3340055"/>
            <a:ext cx="259399" cy="370524"/>
            <a:chOff x="1341612" y="3340055"/>
            <a:chExt cx="259399" cy="370524"/>
          </a:xfrm>
        </p:grpSpPr>
        <p:sp>
          <p:nvSpPr>
            <p:cNvPr id="8373" name="Google Shape;8373;p70"/>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0"/>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0"/>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0"/>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0"/>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0"/>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0"/>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0"/>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0"/>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0"/>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0"/>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0"/>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0"/>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0"/>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0"/>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0"/>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0"/>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0"/>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0"/>
          <p:cNvGrpSpPr/>
          <p:nvPr/>
        </p:nvGrpSpPr>
        <p:grpSpPr>
          <a:xfrm>
            <a:off x="2179892" y="3844972"/>
            <a:ext cx="351629" cy="282381"/>
            <a:chOff x="2179892" y="3844972"/>
            <a:chExt cx="351629" cy="282381"/>
          </a:xfrm>
        </p:grpSpPr>
        <p:sp>
          <p:nvSpPr>
            <p:cNvPr id="8392" name="Google Shape;8392;p70"/>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0"/>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0"/>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0"/>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0"/>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0"/>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0"/>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0"/>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0"/>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0"/>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0"/>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0"/>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0"/>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0"/>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0"/>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0"/>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0"/>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0"/>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0"/>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0"/>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70"/>
          <p:cNvGrpSpPr/>
          <p:nvPr/>
        </p:nvGrpSpPr>
        <p:grpSpPr>
          <a:xfrm>
            <a:off x="3131170" y="3816884"/>
            <a:ext cx="220051" cy="338169"/>
            <a:chOff x="3131170" y="3816884"/>
            <a:chExt cx="220051" cy="338169"/>
          </a:xfrm>
        </p:grpSpPr>
        <p:sp>
          <p:nvSpPr>
            <p:cNvPr id="8413" name="Google Shape;8413;p70"/>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0"/>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0"/>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0"/>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0"/>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0"/>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0"/>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0"/>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0"/>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0"/>
          <p:cNvGrpSpPr/>
          <p:nvPr/>
        </p:nvGrpSpPr>
        <p:grpSpPr>
          <a:xfrm>
            <a:off x="903502" y="3359564"/>
            <a:ext cx="247990" cy="333393"/>
            <a:chOff x="903502" y="3359564"/>
            <a:chExt cx="247990" cy="333393"/>
          </a:xfrm>
        </p:grpSpPr>
        <p:sp>
          <p:nvSpPr>
            <p:cNvPr id="8423" name="Google Shape;8423;p70"/>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0"/>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0"/>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0"/>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0"/>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0"/>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0"/>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0"/>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0"/>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0"/>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0"/>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0"/>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0"/>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0"/>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0"/>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0"/>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0"/>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0"/>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0"/>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0"/>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0"/>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0"/>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0"/>
          <p:cNvGrpSpPr/>
          <p:nvPr/>
        </p:nvGrpSpPr>
        <p:grpSpPr>
          <a:xfrm>
            <a:off x="2616191" y="2890461"/>
            <a:ext cx="365793" cy="361152"/>
            <a:chOff x="2616191" y="2890461"/>
            <a:chExt cx="365793" cy="361152"/>
          </a:xfrm>
        </p:grpSpPr>
        <p:sp>
          <p:nvSpPr>
            <p:cNvPr id="8446" name="Google Shape;8446;p70"/>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0"/>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0"/>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0"/>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0"/>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0"/>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0"/>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0"/>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0"/>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0"/>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0"/>
          <p:cNvGrpSpPr/>
          <p:nvPr/>
        </p:nvGrpSpPr>
        <p:grpSpPr>
          <a:xfrm>
            <a:off x="3049959" y="1945861"/>
            <a:ext cx="402940" cy="388536"/>
            <a:chOff x="3049959" y="1945861"/>
            <a:chExt cx="402940" cy="388536"/>
          </a:xfrm>
        </p:grpSpPr>
        <p:sp>
          <p:nvSpPr>
            <p:cNvPr id="8458" name="Google Shape;8458;p70"/>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0"/>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0"/>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0"/>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0"/>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0"/>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70"/>
          <p:cNvGrpSpPr/>
          <p:nvPr/>
        </p:nvGrpSpPr>
        <p:grpSpPr>
          <a:xfrm>
            <a:off x="2483025" y="4268679"/>
            <a:ext cx="202428" cy="349114"/>
            <a:chOff x="2483025" y="4268679"/>
            <a:chExt cx="202428" cy="349114"/>
          </a:xfrm>
        </p:grpSpPr>
        <p:sp>
          <p:nvSpPr>
            <p:cNvPr id="8465" name="Google Shape;8465;p70"/>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0"/>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0"/>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0"/>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0"/>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0"/>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70"/>
          <p:cNvGrpSpPr/>
          <p:nvPr/>
        </p:nvGrpSpPr>
        <p:grpSpPr>
          <a:xfrm>
            <a:off x="862507" y="2885984"/>
            <a:ext cx="329590" cy="365000"/>
            <a:chOff x="862507" y="2885984"/>
            <a:chExt cx="329590" cy="365000"/>
          </a:xfrm>
        </p:grpSpPr>
        <p:sp>
          <p:nvSpPr>
            <p:cNvPr id="8472" name="Google Shape;8472;p70"/>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0"/>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0"/>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0"/>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0"/>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0"/>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0"/>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70"/>
          <p:cNvGrpSpPr/>
          <p:nvPr/>
        </p:nvGrpSpPr>
        <p:grpSpPr>
          <a:xfrm>
            <a:off x="3082075" y="2871805"/>
            <a:ext cx="318884" cy="379807"/>
            <a:chOff x="3082075" y="2871805"/>
            <a:chExt cx="318884" cy="379807"/>
          </a:xfrm>
        </p:grpSpPr>
        <p:sp>
          <p:nvSpPr>
            <p:cNvPr id="8480" name="Google Shape;8480;p70"/>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0"/>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0"/>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0"/>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0"/>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0"/>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0"/>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0"/>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0"/>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0"/>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0"/>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0"/>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0"/>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0"/>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0"/>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0"/>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0"/>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0"/>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0"/>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0"/>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0"/>
          <p:cNvGrpSpPr/>
          <p:nvPr/>
        </p:nvGrpSpPr>
        <p:grpSpPr>
          <a:xfrm>
            <a:off x="2594780" y="1516494"/>
            <a:ext cx="410187" cy="324244"/>
            <a:chOff x="2594780" y="1516494"/>
            <a:chExt cx="410187" cy="324244"/>
          </a:xfrm>
        </p:grpSpPr>
        <p:sp>
          <p:nvSpPr>
            <p:cNvPr id="8501" name="Google Shape;8501;p70"/>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0"/>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0"/>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0"/>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0"/>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0"/>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0"/>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0"/>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0"/>
          <p:cNvGrpSpPr/>
          <p:nvPr/>
        </p:nvGrpSpPr>
        <p:grpSpPr>
          <a:xfrm>
            <a:off x="1742965" y="1502959"/>
            <a:ext cx="333692" cy="333363"/>
            <a:chOff x="1742965" y="1502959"/>
            <a:chExt cx="333692" cy="333363"/>
          </a:xfrm>
        </p:grpSpPr>
        <p:sp>
          <p:nvSpPr>
            <p:cNvPr id="8510" name="Google Shape;8510;p70"/>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0"/>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0"/>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0"/>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0"/>
          <p:cNvGrpSpPr/>
          <p:nvPr/>
        </p:nvGrpSpPr>
        <p:grpSpPr>
          <a:xfrm>
            <a:off x="3051531" y="1516809"/>
            <a:ext cx="390034" cy="296545"/>
            <a:chOff x="3051531" y="1516809"/>
            <a:chExt cx="390034" cy="296545"/>
          </a:xfrm>
        </p:grpSpPr>
        <p:sp>
          <p:nvSpPr>
            <p:cNvPr id="8515" name="Google Shape;8515;p70"/>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0"/>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0"/>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0"/>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0"/>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0"/>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0"/>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0"/>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0"/>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0"/>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0"/>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0"/>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0"/>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0"/>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0"/>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0"/>
          <p:cNvGrpSpPr/>
          <p:nvPr/>
        </p:nvGrpSpPr>
        <p:grpSpPr>
          <a:xfrm>
            <a:off x="3514900" y="1489020"/>
            <a:ext cx="354145" cy="351869"/>
            <a:chOff x="3514900" y="1489020"/>
            <a:chExt cx="354145" cy="351869"/>
          </a:xfrm>
        </p:grpSpPr>
        <p:sp>
          <p:nvSpPr>
            <p:cNvPr id="8531" name="Google Shape;8531;p70"/>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0"/>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0"/>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0"/>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0"/>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0"/>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0"/>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0"/>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0"/>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0"/>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0"/>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0"/>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0"/>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0"/>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0"/>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0"/>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0"/>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0"/>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0"/>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0"/>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0"/>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0"/>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70"/>
          <p:cNvGrpSpPr/>
          <p:nvPr/>
        </p:nvGrpSpPr>
        <p:grpSpPr>
          <a:xfrm>
            <a:off x="3066324" y="3350446"/>
            <a:ext cx="346598" cy="333183"/>
            <a:chOff x="3066324" y="3350446"/>
            <a:chExt cx="346598" cy="333183"/>
          </a:xfrm>
        </p:grpSpPr>
        <p:sp>
          <p:nvSpPr>
            <p:cNvPr id="8554" name="Google Shape;8554;p70"/>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0"/>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0"/>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0"/>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0"/>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0"/>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0"/>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0"/>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0"/>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0"/>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0"/>
          <p:cNvGrpSpPr/>
          <p:nvPr/>
        </p:nvGrpSpPr>
        <p:grpSpPr>
          <a:xfrm>
            <a:off x="1282755" y="1952089"/>
            <a:ext cx="363278" cy="363338"/>
            <a:chOff x="1282755" y="1952089"/>
            <a:chExt cx="363278" cy="363338"/>
          </a:xfrm>
        </p:grpSpPr>
        <p:sp>
          <p:nvSpPr>
            <p:cNvPr id="8565" name="Google Shape;8565;p70"/>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0"/>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0"/>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0"/>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0"/>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0"/>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0"/>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0"/>
          <p:cNvGrpSpPr/>
          <p:nvPr/>
        </p:nvGrpSpPr>
        <p:grpSpPr>
          <a:xfrm>
            <a:off x="3510094" y="2909281"/>
            <a:ext cx="355133" cy="343574"/>
            <a:chOff x="3510094" y="2909281"/>
            <a:chExt cx="355133" cy="343574"/>
          </a:xfrm>
        </p:grpSpPr>
        <p:sp>
          <p:nvSpPr>
            <p:cNvPr id="8573" name="Google Shape;8573;p70"/>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0"/>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0"/>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0"/>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0"/>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0"/>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0"/>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0"/>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0"/>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0"/>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0"/>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0"/>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0"/>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6" name="Google Shape;8586;p70"/>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7" name="Google Shape;8587;p70"/>
          <p:cNvGrpSpPr/>
          <p:nvPr/>
        </p:nvGrpSpPr>
        <p:grpSpPr>
          <a:xfrm>
            <a:off x="2163842" y="1506972"/>
            <a:ext cx="382787" cy="331566"/>
            <a:chOff x="2163842" y="1506972"/>
            <a:chExt cx="382787" cy="331566"/>
          </a:xfrm>
        </p:grpSpPr>
        <p:sp>
          <p:nvSpPr>
            <p:cNvPr id="8588" name="Google Shape;8588;p70"/>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0"/>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0"/>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0"/>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0"/>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0"/>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0"/>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0"/>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0"/>
          <p:cNvGrpSpPr/>
          <p:nvPr/>
        </p:nvGrpSpPr>
        <p:grpSpPr>
          <a:xfrm>
            <a:off x="1738877" y="3349652"/>
            <a:ext cx="357918" cy="350536"/>
            <a:chOff x="1738877" y="3349652"/>
            <a:chExt cx="357918" cy="350536"/>
          </a:xfrm>
        </p:grpSpPr>
        <p:sp>
          <p:nvSpPr>
            <p:cNvPr id="8597" name="Google Shape;8597;p70"/>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0"/>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0"/>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0"/>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0"/>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0"/>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0"/>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0"/>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0"/>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0"/>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0"/>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0"/>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0"/>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0"/>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0"/>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0"/>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0"/>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0"/>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70"/>
          <p:cNvGrpSpPr/>
          <p:nvPr/>
        </p:nvGrpSpPr>
        <p:grpSpPr>
          <a:xfrm>
            <a:off x="1971819" y="4276854"/>
            <a:ext cx="383281" cy="333947"/>
            <a:chOff x="1971819" y="4276854"/>
            <a:chExt cx="383281" cy="333947"/>
          </a:xfrm>
        </p:grpSpPr>
        <p:sp>
          <p:nvSpPr>
            <p:cNvPr id="8616" name="Google Shape;8616;p70"/>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0"/>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0"/>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0"/>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0"/>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0"/>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0"/>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0"/>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0"/>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0"/>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70"/>
          <p:cNvGrpSpPr/>
          <p:nvPr/>
        </p:nvGrpSpPr>
        <p:grpSpPr>
          <a:xfrm>
            <a:off x="1825119" y="2885819"/>
            <a:ext cx="175987" cy="361391"/>
            <a:chOff x="1825119" y="2885819"/>
            <a:chExt cx="175987" cy="361391"/>
          </a:xfrm>
        </p:grpSpPr>
        <p:sp>
          <p:nvSpPr>
            <p:cNvPr id="8627" name="Google Shape;8627;p70"/>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0"/>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0"/>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0"/>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0"/>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0"/>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0"/>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0"/>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0"/>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0"/>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70"/>
          <p:cNvGrpSpPr/>
          <p:nvPr/>
        </p:nvGrpSpPr>
        <p:grpSpPr>
          <a:xfrm>
            <a:off x="3504824" y="3405844"/>
            <a:ext cx="369896" cy="226339"/>
            <a:chOff x="3504824" y="3405844"/>
            <a:chExt cx="369896" cy="226339"/>
          </a:xfrm>
        </p:grpSpPr>
        <p:sp>
          <p:nvSpPr>
            <p:cNvPr id="8638" name="Google Shape;8638;p70"/>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0"/>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0"/>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0"/>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0"/>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0"/>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0"/>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0"/>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0"/>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0"/>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0"/>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0"/>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0"/>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0"/>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0"/>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0"/>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70"/>
          <p:cNvGrpSpPr/>
          <p:nvPr/>
        </p:nvGrpSpPr>
        <p:grpSpPr>
          <a:xfrm>
            <a:off x="1295661" y="3819594"/>
            <a:ext cx="345640" cy="342900"/>
            <a:chOff x="1295661" y="3819594"/>
            <a:chExt cx="345640" cy="342900"/>
          </a:xfrm>
        </p:grpSpPr>
        <p:sp>
          <p:nvSpPr>
            <p:cNvPr id="8655" name="Google Shape;8655;p70"/>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0"/>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0"/>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0"/>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0"/>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0"/>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0"/>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0"/>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0"/>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0"/>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0"/>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0"/>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0"/>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0"/>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0"/>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0"/>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70"/>
          <p:cNvGrpSpPr/>
          <p:nvPr/>
        </p:nvGrpSpPr>
        <p:grpSpPr>
          <a:xfrm>
            <a:off x="3486572" y="2433470"/>
            <a:ext cx="379328" cy="281738"/>
            <a:chOff x="3486572" y="2433470"/>
            <a:chExt cx="379328" cy="281738"/>
          </a:xfrm>
        </p:grpSpPr>
        <p:sp>
          <p:nvSpPr>
            <p:cNvPr id="8673" name="Google Shape;8673;p70"/>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0"/>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0"/>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0"/>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0"/>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0"/>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0"/>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0" name="Google Shape;8680;p70"/>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1" name="Google Shape;8681;p70"/>
          <p:cNvGrpSpPr/>
          <p:nvPr/>
        </p:nvGrpSpPr>
        <p:grpSpPr>
          <a:xfrm>
            <a:off x="3997149" y="3329634"/>
            <a:ext cx="270733" cy="355762"/>
            <a:chOff x="3997149" y="3329634"/>
            <a:chExt cx="270733" cy="355762"/>
          </a:xfrm>
        </p:grpSpPr>
        <p:sp>
          <p:nvSpPr>
            <p:cNvPr id="8682" name="Google Shape;8682;p70"/>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0"/>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0"/>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0"/>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0"/>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0"/>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0"/>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0"/>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0"/>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0"/>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0"/>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0"/>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0"/>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0"/>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0"/>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0"/>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0"/>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0"/>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0"/>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0"/>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0"/>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0"/>
          <p:cNvGrpSpPr/>
          <p:nvPr/>
        </p:nvGrpSpPr>
        <p:grpSpPr>
          <a:xfrm>
            <a:off x="3954343" y="2899354"/>
            <a:ext cx="345655" cy="343529"/>
            <a:chOff x="3954343" y="2899354"/>
            <a:chExt cx="345655" cy="343529"/>
          </a:xfrm>
        </p:grpSpPr>
        <p:sp>
          <p:nvSpPr>
            <p:cNvPr id="8704" name="Google Shape;8704;p70"/>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0"/>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0"/>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0"/>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0"/>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0"/>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0"/>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0"/>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0"/>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0"/>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0"/>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0"/>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70"/>
          <p:cNvGrpSpPr/>
          <p:nvPr/>
        </p:nvGrpSpPr>
        <p:grpSpPr>
          <a:xfrm>
            <a:off x="2166043" y="3351344"/>
            <a:ext cx="369566" cy="349803"/>
            <a:chOff x="2166043" y="3351344"/>
            <a:chExt cx="369566" cy="349803"/>
          </a:xfrm>
        </p:grpSpPr>
        <p:sp>
          <p:nvSpPr>
            <p:cNvPr id="8717" name="Google Shape;8717;p70"/>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0"/>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0"/>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0"/>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0"/>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0"/>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0"/>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0"/>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0"/>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70"/>
          <p:cNvGrpSpPr/>
          <p:nvPr/>
        </p:nvGrpSpPr>
        <p:grpSpPr>
          <a:xfrm>
            <a:off x="2619649" y="3352332"/>
            <a:ext cx="365793" cy="329275"/>
            <a:chOff x="2619649" y="3352332"/>
            <a:chExt cx="365793" cy="329275"/>
          </a:xfrm>
        </p:grpSpPr>
        <p:sp>
          <p:nvSpPr>
            <p:cNvPr id="8727" name="Google Shape;8727;p70"/>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0"/>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0"/>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0"/>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0"/>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0"/>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0"/>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0"/>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0"/>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0"/>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0"/>
          <p:cNvGrpSpPr/>
          <p:nvPr/>
        </p:nvGrpSpPr>
        <p:grpSpPr>
          <a:xfrm>
            <a:off x="1293760" y="1498228"/>
            <a:ext cx="340624" cy="351944"/>
            <a:chOff x="1293760" y="1498228"/>
            <a:chExt cx="340624" cy="351944"/>
          </a:xfrm>
        </p:grpSpPr>
        <p:sp>
          <p:nvSpPr>
            <p:cNvPr id="8738" name="Google Shape;8738;p70"/>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0"/>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0"/>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0"/>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0"/>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0"/>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0"/>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0"/>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0"/>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0"/>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0"/>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0"/>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0"/>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0"/>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70"/>
          <p:cNvGrpSpPr/>
          <p:nvPr/>
        </p:nvGrpSpPr>
        <p:grpSpPr>
          <a:xfrm>
            <a:off x="849601" y="1952074"/>
            <a:ext cx="406713" cy="383745"/>
            <a:chOff x="849601" y="1952074"/>
            <a:chExt cx="406713" cy="383745"/>
          </a:xfrm>
        </p:grpSpPr>
        <p:sp>
          <p:nvSpPr>
            <p:cNvPr id="8753" name="Google Shape;8753;p70"/>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0"/>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0"/>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0"/>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0"/>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0"/>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0"/>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70"/>
          <p:cNvGrpSpPr/>
          <p:nvPr/>
        </p:nvGrpSpPr>
        <p:grpSpPr>
          <a:xfrm>
            <a:off x="2253871" y="2893365"/>
            <a:ext cx="203985" cy="355417"/>
            <a:chOff x="2253871" y="2893365"/>
            <a:chExt cx="203985" cy="355417"/>
          </a:xfrm>
        </p:grpSpPr>
        <p:sp>
          <p:nvSpPr>
            <p:cNvPr id="8761" name="Google Shape;8761;p70"/>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0"/>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0"/>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0"/>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0"/>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0"/>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0"/>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0"/>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0"/>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0"/>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0"/>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70"/>
          <p:cNvGrpSpPr/>
          <p:nvPr/>
        </p:nvGrpSpPr>
        <p:grpSpPr>
          <a:xfrm>
            <a:off x="2191541" y="2408601"/>
            <a:ext cx="308823" cy="342571"/>
            <a:chOff x="2191541" y="2408601"/>
            <a:chExt cx="308823" cy="342571"/>
          </a:xfrm>
        </p:grpSpPr>
        <p:sp>
          <p:nvSpPr>
            <p:cNvPr id="8773" name="Google Shape;8773;p70"/>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0"/>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0"/>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0"/>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0"/>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0"/>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0"/>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0"/>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0"/>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0"/>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0"/>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0"/>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0"/>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70"/>
          <p:cNvGrpSpPr/>
          <p:nvPr/>
        </p:nvGrpSpPr>
        <p:grpSpPr>
          <a:xfrm>
            <a:off x="847400" y="1503588"/>
            <a:ext cx="342496" cy="341553"/>
            <a:chOff x="847400" y="1503588"/>
            <a:chExt cx="342496" cy="341553"/>
          </a:xfrm>
        </p:grpSpPr>
        <p:sp>
          <p:nvSpPr>
            <p:cNvPr id="8787" name="Google Shape;8787;p70"/>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0"/>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0"/>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0"/>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0"/>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0"/>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0"/>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0"/>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0"/>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0"/>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0"/>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0"/>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0"/>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0"/>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0"/>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0"/>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0"/>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0"/>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0"/>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0"/>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7" name="Google Shape;8807;p70"/>
          <p:cNvGrpSpPr/>
          <p:nvPr/>
        </p:nvGrpSpPr>
        <p:grpSpPr>
          <a:xfrm>
            <a:off x="1329963" y="2899669"/>
            <a:ext cx="280495" cy="361077"/>
            <a:chOff x="1329963" y="2899669"/>
            <a:chExt cx="280495" cy="361077"/>
          </a:xfrm>
        </p:grpSpPr>
        <p:sp>
          <p:nvSpPr>
            <p:cNvPr id="8808" name="Google Shape;8808;p70"/>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0"/>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0"/>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0"/>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0"/>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0"/>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70"/>
          <p:cNvGrpSpPr/>
          <p:nvPr/>
        </p:nvGrpSpPr>
        <p:grpSpPr>
          <a:xfrm>
            <a:off x="937429" y="3800908"/>
            <a:ext cx="195496" cy="343439"/>
            <a:chOff x="937429" y="3800908"/>
            <a:chExt cx="195496" cy="343439"/>
          </a:xfrm>
        </p:grpSpPr>
        <p:sp>
          <p:nvSpPr>
            <p:cNvPr id="8816" name="Google Shape;8816;p70"/>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0"/>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0"/>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0"/>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0"/>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0"/>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0"/>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0"/>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0"/>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0"/>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0"/>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0"/>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0"/>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0"/>
          <p:cNvGrpSpPr/>
          <p:nvPr/>
        </p:nvGrpSpPr>
        <p:grpSpPr>
          <a:xfrm>
            <a:off x="2687659" y="3810655"/>
            <a:ext cx="365164" cy="342511"/>
            <a:chOff x="2611459" y="3810655"/>
            <a:chExt cx="365164" cy="342511"/>
          </a:xfrm>
        </p:grpSpPr>
        <p:sp>
          <p:nvSpPr>
            <p:cNvPr id="8830" name="Google Shape;8830;p70"/>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0"/>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0"/>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0"/>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0"/>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0"/>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0"/>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0"/>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0"/>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0"/>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0"/>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70"/>
          <p:cNvGrpSpPr/>
          <p:nvPr/>
        </p:nvGrpSpPr>
        <p:grpSpPr>
          <a:xfrm>
            <a:off x="3952456" y="1524280"/>
            <a:ext cx="370195" cy="300154"/>
            <a:chOff x="3952456" y="1524280"/>
            <a:chExt cx="370195" cy="300154"/>
          </a:xfrm>
        </p:grpSpPr>
        <p:sp>
          <p:nvSpPr>
            <p:cNvPr id="8842" name="Google Shape;8842;p70"/>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0"/>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0"/>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0"/>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0"/>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0"/>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1"/>
        <p:cNvGrpSpPr/>
        <p:nvPr/>
      </p:nvGrpSpPr>
      <p:grpSpPr>
        <a:xfrm>
          <a:off x="0" y="0"/>
          <a:ext cx="0" cy="0"/>
          <a:chOff x="0" y="0"/>
          <a:chExt cx="0" cy="0"/>
        </a:xfrm>
      </p:grpSpPr>
      <p:sp>
        <p:nvSpPr>
          <p:cNvPr id="8852" name="Google Shape;8852;p71"/>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8853" name="Google Shape;8853;p71"/>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8854" name="Google Shape;8854;p71"/>
          <p:cNvGrpSpPr/>
          <p:nvPr/>
        </p:nvGrpSpPr>
        <p:grpSpPr>
          <a:xfrm>
            <a:off x="908482" y="1502585"/>
            <a:ext cx="257112" cy="362808"/>
            <a:chOff x="908482" y="1502585"/>
            <a:chExt cx="257112" cy="362808"/>
          </a:xfrm>
        </p:grpSpPr>
        <p:sp>
          <p:nvSpPr>
            <p:cNvPr id="8855" name="Google Shape;8855;p71"/>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1"/>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1"/>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1"/>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1"/>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1"/>
          <p:cNvGrpSpPr/>
          <p:nvPr/>
        </p:nvGrpSpPr>
        <p:grpSpPr>
          <a:xfrm>
            <a:off x="1303537" y="1502716"/>
            <a:ext cx="362939" cy="362677"/>
            <a:chOff x="1303537" y="1502716"/>
            <a:chExt cx="362939" cy="362677"/>
          </a:xfrm>
        </p:grpSpPr>
        <p:sp>
          <p:nvSpPr>
            <p:cNvPr id="8876" name="Google Shape;8876;p71"/>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1"/>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1"/>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71"/>
          <p:cNvGrpSpPr/>
          <p:nvPr/>
        </p:nvGrpSpPr>
        <p:grpSpPr>
          <a:xfrm>
            <a:off x="1751901" y="1502716"/>
            <a:ext cx="362677" cy="362677"/>
            <a:chOff x="1751901" y="1502716"/>
            <a:chExt cx="362677" cy="362677"/>
          </a:xfrm>
        </p:grpSpPr>
        <p:sp>
          <p:nvSpPr>
            <p:cNvPr id="8888" name="Google Shape;8888;p71"/>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1"/>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1"/>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1"/>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71"/>
          <p:cNvGrpSpPr/>
          <p:nvPr/>
        </p:nvGrpSpPr>
        <p:grpSpPr>
          <a:xfrm>
            <a:off x="3095178" y="1502716"/>
            <a:ext cx="334290" cy="362677"/>
            <a:chOff x="3095178" y="1502716"/>
            <a:chExt cx="334290" cy="362677"/>
          </a:xfrm>
        </p:grpSpPr>
        <p:sp>
          <p:nvSpPr>
            <p:cNvPr id="8908" name="Google Shape;8908;p71"/>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1"/>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1"/>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1"/>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1"/>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1"/>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1"/>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1"/>
          <p:cNvGrpSpPr/>
          <p:nvPr/>
        </p:nvGrpSpPr>
        <p:grpSpPr>
          <a:xfrm>
            <a:off x="3542281" y="1505605"/>
            <a:ext cx="366196" cy="357005"/>
            <a:chOff x="3542281" y="1505605"/>
            <a:chExt cx="366196" cy="357005"/>
          </a:xfrm>
        </p:grpSpPr>
        <p:sp>
          <p:nvSpPr>
            <p:cNvPr id="8926" name="Google Shape;8926;p71"/>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1"/>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1"/>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1"/>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1"/>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1"/>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1"/>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71"/>
          <p:cNvGrpSpPr/>
          <p:nvPr/>
        </p:nvGrpSpPr>
        <p:grpSpPr>
          <a:xfrm>
            <a:off x="1748382" y="3384797"/>
            <a:ext cx="364673" cy="340067"/>
            <a:chOff x="1748382" y="3384797"/>
            <a:chExt cx="364673" cy="340067"/>
          </a:xfrm>
        </p:grpSpPr>
        <p:sp>
          <p:nvSpPr>
            <p:cNvPr id="8952" name="Google Shape;8952;p71"/>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1"/>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1"/>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1"/>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1"/>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1"/>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1"/>
          <p:cNvGrpSpPr/>
          <p:nvPr/>
        </p:nvGrpSpPr>
        <p:grpSpPr>
          <a:xfrm>
            <a:off x="6221064" y="3811049"/>
            <a:ext cx="364673" cy="339804"/>
            <a:chOff x="6221064" y="3811049"/>
            <a:chExt cx="364673" cy="339804"/>
          </a:xfrm>
        </p:grpSpPr>
        <p:sp>
          <p:nvSpPr>
            <p:cNvPr id="8968" name="Google Shape;8968;p71"/>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1"/>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1"/>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71"/>
          <p:cNvGrpSpPr/>
          <p:nvPr/>
        </p:nvGrpSpPr>
        <p:grpSpPr>
          <a:xfrm>
            <a:off x="2182643" y="3386320"/>
            <a:ext cx="382030" cy="320451"/>
            <a:chOff x="2182643" y="3386320"/>
            <a:chExt cx="382030" cy="320451"/>
          </a:xfrm>
        </p:grpSpPr>
        <p:sp>
          <p:nvSpPr>
            <p:cNvPr id="8984" name="Google Shape;8984;p71"/>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1"/>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1"/>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1"/>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1"/>
          <p:cNvGrpSpPr/>
          <p:nvPr/>
        </p:nvGrpSpPr>
        <p:grpSpPr>
          <a:xfrm>
            <a:off x="3084386" y="3389340"/>
            <a:ext cx="353880" cy="330745"/>
            <a:chOff x="3084386" y="3389340"/>
            <a:chExt cx="353880" cy="330745"/>
          </a:xfrm>
        </p:grpSpPr>
        <p:sp>
          <p:nvSpPr>
            <p:cNvPr id="9000" name="Google Shape;9000;p71"/>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1"/>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1"/>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1"/>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1"/>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71"/>
          <p:cNvGrpSpPr/>
          <p:nvPr/>
        </p:nvGrpSpPr>
        <p:grpSpPr>
          <a:xfrm>
            <a:off x="863499" y="1970906"/>
            <a:ext cx="347078" cy="364016"/>
            <a:chOff x="863499" y="1970906"/>
            <a:chExt cx="347078" cy="364016"/>
          </a:xfrm>
        </p:grpSpPr>
        <p:sp>
          <p:nvSpPr>
            <p:cNvPr id="9013" name="Google Shape;9013;p71"/>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1"/>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1"/>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7" name="Google Shape;9027;p71"/>
          <p:cNvGrpSpPr/>
          <p:nvPr/>
        </p:nvGrpSpPr>
        <p:grpSpPr>
          <a:xfrm>
            <a:off x="1749879" y="1970906"/>
            <a:ext cx="364436" cy="364174"/>
            <a:chOff x="1749879" y="1970906"/>
            <a:chExt cx="364436" cy="364174"/>
          </a:xfrm>
        </p:grpSpPr>
        <p:sp>
          <p:nvSpPr>
            <p:cNvPr id="9028" name="Google Shape;9028;p71"/>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1"/>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1"/>
          <p:cNvGrpSpPr/>
          <p:nvPr/>
        </p:nvGrpSpPr>
        <p:grpSpPr>
          <a:xfrm>
            <a:off x="2186425" y="1976158"/>
            <a:ext cx="396106" cy="353985"/>
            <a:chOff x="2186425" y="1976158"/>
            <a:chExt cx="396106" cy="353985"/>
          </a:xfrm>
        </p:grpSpPr>
        <p:sp>
          <p:nvSpPr>
            <p:cNvPr id="9043" name="Google Shape;9043;p71"/>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1"/>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1"/>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71"/>
          <p:cNvGrpSpPr/>
          <p:nvPr/>
        </p:nvGrpSpPr>
        <p:grpSpPr>
          <a:xfrm>
            <a:off x="2659157" y="2017412"/>
            <a:ext cx="319190" cy="271240"/>
            <a:chOff x="2659157" y="2017412"/>
            <a:chExt cx="319190" cy="271240"/>
          </a:xfrm>
        </p:grpSpPr>
        <p:sp>
          <p:nvSpPr>
            <p:cNvPr id="9051" name="Google Shape;9051;p71"/>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1"/>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1"/>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1"/>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1"/>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1"/>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1"/>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1"/>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1"/>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7" name="Google Shape;9077;p71"/>
          <p:cNvGrpSpPr/>
          <p:nvPr/>
        </p:nvGrpSpPr>
        <p:grpSpPr>
          <a:xfrm>
            <a:off x="3111775" y="1993516"/>
            <a:ext cx="318928" cy="319217"/>
            <a:chOff x="3111775" y="1993516"/>
            <a:chExt cx="318928" cy="319217"/>
          </a:xfrm>
        </p:grpSpPr>
        <p:sp>
          <p:nvSpPr>
            <p:cNvPr id="9078" name="Google Shape;9078;p71"/>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1"/>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1"/>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1"/>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1"/>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1"/>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1"/>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71"/>
          <p:cNvGrpSpPr/>
          <p:nvPr/>
        </p:nvGrpSpPr>
        <p:grpSpPr>
          <a:xfrm>
            <a:off x="4023785" y="1970407"/>
            <a:ext cx="288807" cy="355377"/>
            <a:chOff x="4023785" y="1970407"/>
            <a:chExt cx="288807" cy="355377"/>
          </a:xfrm>
        </p:grpSpPr>
        <p:sp>
          <p:nvSpPr>
            <p:cNvPr id="9109" name="Google Shape;9109;p71"/>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1"/>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1"/>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1"/>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1"/>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1"/>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71"/>
          <p:cNvGrpSpPr/>
          <p:nvPr/>
        </p:nvGrpSpPr>
        <p:grpSpPr>
          <a:xfrm>
            <a:off x="3544540" y="3380963"/>
            <a:ext cx="320188" cy="319269"/>
            <a:chOff x="3544540" y="3380963"/>
            <a:chExt cx="320188" cy="319269"/>
          </a:xfrm>
        </p:grpSpPr>
        <p:sp>
          <p:nvSpPr>
            <p:cNvPr id="9130" name="Google Shape;9130;p71"/>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1"/>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1"/>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1"/>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71"/>
          <p:cNvGrpSpPr/>
          <p:nvPr/>
        </p:nvGrpSpPr>
        <p:grpSpPr>
          <a:xfrm>
            <a:off x="3944637" y="3354834"/>
            <a:ext cx="415696" cy="371605"/>
            <a:chOff x="3944637" y="3354834"/>
            <a:chExt cx="415696" cy="371605"/>
          </a:xfrm>
        </p:grpSpPr>
        <p:sp>
          <p:nvSpPr>
            <p:cNvPr id="9147" name="Google Shape;9147;p71"/>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1"/>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1"/>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1"/>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1"/>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71"/>
          <p:cNvGrpSpPr/>
          <p:nvPr/>
        </p:nvGrpSpPr>
        <p:grpSpPr>
          <a:xfrm>
            <a:off x="1314619" y="3821527"/>
            <a:ext cx="346317" cy="332136"/>
            <a:chOff x="1314619" y="3821527"/>
            <a:chExt cx="346317" cy="332136"/>
          </a:xfrm>
        </p:grpSpPr>
        <p:sp>
          <p:nvSpPr>
            <p:cNvPr id="9165" name="Google Shape;9165;p71"/>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1"/>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1"/>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1"/>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1"/>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1"/>
          <p:cNvGrpSpPr/>
          <p:nvPr/>
        </p:nvGrpSpPr>
        <p:grpSpPr>
          <a:xfrm>
            <a:off x="1751139" y="3790934"/>
            <a:ext cx="386258" cy="380507"/>
            <a:chOff x="1751139" y="3790934"/>
            <a:chExt cx="386258" cy="380507"/>
          </a:xfrm>
        </p:grpSpPr>
        <p:sp>
          <p:nvSpPr>
            <p:cNvPr id="9174" name="Google Shape;9174;p71"/>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1"/>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1"/>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1"/>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1"/>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1"/>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1"/>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1"/>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1"/>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71"/>
          <p:cNvGrpSpPr/>
          <p:nvPr/>
        </p:nvGrpSpPr>
        <p:grpSpPr>
          <a:xfrm>
            <a:off x="2189681" y="3821606"/>
            <a:ext cx="395607" cy="318928"/>
            <a:chOff x="2189681" y="3821606"/>
            <a:chExt cx="395607" cy="318928"/>
          </a:xfrm>
        </p:grpSpPr>
        <p:sp>
          <p:nvSpPr>
            <p:cNvPr id="9193" name="Google Shape;9193;p71"/>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1"/>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1"/>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1"/>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1"/>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1"/>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1"/>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1"/>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3" name="Google Shape;9223;p71"/>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4" name="Google Shape;9224;p71"/>
          <p:cNvGrpSpPr/>
          <p:nvPr/>
        </p:nvGrpSpPr>
        <p:grpSpPr>
          <a:xfrm>
            <a:off x="1277409" y="1961347"/>
            <a:ext cx="420475" cy="383055"/>
            <a:chOff x="1277409" y="1961347"/>
            <a:chExt cx="420475" cy="383055"/>
          </a:xfrm>
        </p:grpSpPr>
        <p:sp>
          <p:nvSpPr>
            <p:cNvPr id="9225" name="Google Shape;9225;p71"/>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1"/>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1"/>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1"/>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1"/>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1"/>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1"/>
          <p:cNvGrpSpPr/>
          <p:nvPr/>
        </p:nvGrpSpPr>
        <p:grpSpPr>
          <a:xfrm>
            <a:off x="2215075" y="2432819"/>
            <a:ext cx="380008" cy="351648"/>
            <a:chOff x="2215075" y="2432819"/>
            <a:chExt cx="380008" cy="351648"/>
          </a:xfrm>
        </p:grpSpPr>
        <p:sp>
          <p:nvSpPr>
            <p:cNvPr id="9253" name="Google Shape;9253;p71"/>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1"/>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1"/>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1"/>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1"/>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71"/>
          <p:cNvGrpSpPr/>
          <p:nvPr/>
        </p:nvGrpSpPr>
        <p:grpSpPr>
          <a:xfrm>
            <a:off x="2661416" y="2422342"/>
            <a:ext cx="344059" cy="340671"/>
            <a:chOff x="2661416" y="2422342"/>
            <a:chExt cx="344059" cy="340671"/>
          </a:xfrm>
        </p:grpSpPr>
        <p:sp>
          <p:nvSpPr>
            <p:cNvPr id="9285" name="Google Shape;9285;p71"/>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1"/>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1"/>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1"/>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1"/>
          <p:cNvGrpSpPr/>
          <p:nvPr/>
        </p:nvGrpSpPr>
        <p:grpSpPr>
          <a:xfrm>
            <a:off x="4066510" y="2422342"/>
            <a:ext cx="206876" cy="348470"/>
            <a:chOff x="4066510" y="2422342"/>
            <a:chExt cx="206876" cy="348470"/>
          </a:xfrm>
        </p:grpSpPr>
        <p:sp>
          <p:nvSpPr>
            <p:cNvPr id="9299" name="Google Shape;9299;p71"/>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1"/>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1"/>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1"/>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1"/>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1"/>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1"/>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1"/>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1"/>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11" name="Google Shape;9311;p71"/>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2" name="Google Shape;9312;p71"/>
          <p:cNvGrpSpPr/>
          <p:nvPr/>
        </p:nvGrpSpPr>
        <p:grpSpPr>
          <a:xfrm>
            <a:off x="2617693" y="3817325"/>
            <a:ext cx="420475" cy="326491"/>
            <a:chOff x="2617693" y="3817325"/>
            <a:chExt cx="420475" cy="326491"/>
          </a:xfrm>
        </p:grpSpPr>
        <p:sp>
          <p:nvSpPr>
            <p:cNvPr id="9313" name="Google Shape;9313;p71"/>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1"/>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1"/>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1"/>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1"/>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1"/>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1"/>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1"/>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1"/>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1"/>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1"/>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1"/>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1"/>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1"/>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1"/>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1"/>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1"/>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71"/>
          <p:cNvGrpSpPr/>
          <p:nvPr/>
        </p:nvGrpSpPr>
        <p:grpSpPr>
          <a:xfrm>
            <a:off x="3545301" y="2423523"/>
            <a:ext cx="358134" cy="356637"/>
            <a:chOff x="3545301" y="2423523"/>
            <a:chExt cx="358134" cy="356637"/>
          </a:xfrm>
        </p:grpSpPr>
        <p:sp>
          <p:nvSpPr>
            <p:cNvPr id="9331" name="Google Shape;9331;p71"/>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1"/>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1"/>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1"/>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1"/>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1"/>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1"/>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1"/>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1"/>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71"/>
          <p:cNvGrpSpPr/>
          <p:nvPr/>
        </p:nvGrpSpPr>
        <p:grpSpPr>
          <a:xfrm>
            <a:off x="5766424" y="4275195"/>
            <a:ext cx="358160" cy="356926"/>
            <a:chOff x="5766424" y="4275195"/>
            <a:chExt cx="358160" cy="356926"/>
          </a:xfrm>
        </p:grpSpPr>
        <p:sp>
          <p:nvSpPr>
            <p:cNvPr id="9341" name="Google Shape;9341;p71"/>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1"/>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1"/>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1"/>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1"/>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1"/>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1"/>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1"/>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1"/>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71"/>
          <p:cNvGrpSpPr/>
          <p:nvPr/>
        </p:nvGrpSpPr>
        <p:grpSpPr>
          <a:xfrm>
            <a:off x="3531462" y="3824599"/>
            <a:ext cx="377251" cy="324232"/>
            <a:chOff x="3531462" y="3824599"/>
            <a:chExt cx="377251" cy="324232"/>
          </a:xfrm>
        </p:grpSpPr>
        <p:sp>
          <p:nvSpPr>
            <p:cNvPr id="9351" name="Google Shape;9351;p71"/>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1"/>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1"/>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1"/>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1"/>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1"/>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1"/>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1"/>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1"/>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1"/>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1"/>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71"/>
          <p:cNvGrpSpPr/>
          <p:nvPr/>
        </p:nvGrpSpPr>
        <p:grpSpPr>
          <a:xfrm>
            <a:off x="4030586" y="3805246"/>
            <a:ext cx="286523" cy="340566"/>
            <a:chOff x="4030586" y="3805246"/>
            <a:chExt cx="286523" cy="340566"/>
          </a:xfrm>
        </p:grpSpPr>
        <p:sp>
          <p:nvSpPr>
            <p:cNvPr id="9363" name="Google Shape;9363;p71"/>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1"/>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1"/>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1"/>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1"/>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1"/>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1"/>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1"/>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1"/>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1"/>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1"/>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1"/>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1"/>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71"/>
          <p:cNvGrpSpPr/>
          <p:nvPr/>
        </p:nvGrpSpPr>
        <p:grpSpPr>
          <a:xfrm>
            <a:off x="2180884" y="2888719"/>
            <a:ext cx="376752" cy="374468"/>
            <a:chOff x="2180884" y="2888719"/>
            <a:chExt cx="376752" cy="374468"/>
          </a:xfrm>
        </p:grpSpPr>
        <p:sp>
          <p:nvSpPr>
            <p:cNvPr id="9377" name="Google Shape;9377;p71"/>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1"/>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1"/>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1"/>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1"/>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1"/>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1"/>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1"/>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1"/>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1"/>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1"/>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1"/>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1"/>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1"/>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71"/>
          <p:cNvGrpSpPr/>
          <p:nvPr/>
        </p:nvGrpSpPr>
        <p:grpSpPr>
          <a:xfrm>
            <a:off x="3954432" y="2942999"/>
            <a:ext cx="378249" cy="265909"/>
            <a:chOff x="3954432" y="2942999"/>
            <a:chExt cx="378249" cy="265909"/>
          </a:xfrm>
        </p:grpSpPr>
        <p:sp>
          <p:nvSpPr>
            <p:cNvPr id="9392" name="Google Shape;9392;p71"/>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1"/>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1"/>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1"/>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1"/>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1"/>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1"/>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1"/>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1"/>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71"/>
          <p:cNvGrpSpPr/>
          <p:nvPr/>
        </p:nvGrpSpPr>
        <p:grpSpPr>
          <a:xfrm>
            <a:off x="1752137" y="4266608"/>
            <a:ext cx="378512" cy="374756"/>
            <a:chOff x="1752137" y="4266608"/>
            <a:chExt cx="378512" cy="374756"/>
          </a:xfrm>
        </p:grpSpPr>
        <p:sp>
          <p:nvSpPr>
            <p:cNvPr id="9402" name="Google Shape;9402;p71"/>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1"/>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1"/>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1"/>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1"/>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1"/>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1"/>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1"/>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1"/>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1"/>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1"/>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1"/>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1"/>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1"/>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1"/>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1"/>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1"/>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1"/>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1"/>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1"/>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1"/>
          <p:cNvGrpSpPr/>
          <p:nvPr/>
        </p:nvGrpSpPr>
        <p:grpSpPr>
          <a:xfrm>
            <a:off x="3117788" y="3812546"/>
            <a:ext cx="341065" cy="341065"/>
            <a:chOff x="3117788" y="3812546"/>
            <a:chExt cx="341065" cy="341065"/>
          </a:xfrm>
        </p:grpSpPr>
        <p:sp>
          <p:nvSpPr>
            <p:cNvPr id="9424" name="Google Shape;9424;p71"/>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1"/>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1"/>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1"/>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1"/>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1"/>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71"/>
          <p:cNvGrpSpPr/>
          <p:nvPr/>
        </p:nvGrpSpPr>
        <p:grpSpPr>
          <a:xfrm>
            <a:off x="3994400" y="4299932"/>
            <a:ext cx="338281" cy="322657"/>
            <a:chOff x="3994400" y="4299932"/>
            <a:chExt cx="338281" cy="322657"/>
          </a:xfrm>
        </p:grpSpPr>
        <p:sp>
          <p:nvSpPr>
            <p:cNvPr id="9431" name="Google Shape;9431;p71"/>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1"/>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1"/>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1"/>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1"/>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1"/>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1"/>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1"/>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9" name="Google Shape;9439;p71"/>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1"/>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1" name="Google Shape;9441;p71"/>
          <p:cNvGrpSpPr/>
          <p:nvPr/>
        </p:nvGrpSpPr>
        <p:grpSpPr>
          <a:xfrm>
            <a:off x="3573426" y="1965628"/>
            <a:ext cx="302358" cy="374993"/>
            <a:chOff x="3573426" y="1965628"/>
            <a:chExt cx="302358" cy="374993"/>
          </a:xfrm>
        </p:grpSpPr>
        <p:sp>
          <p:nvSpPr>
            <p:cNvPr id="9442" name="Google Shape;9442;p71"/>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1"/>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1"/>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1"/>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1"/>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1"/>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1"/>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1"/>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1"/>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1"/>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1"/>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1"/>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1"/>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1"/>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1"/>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1"/>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1"/>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1"/>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1"/>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1"/>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1"/>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1"/>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1"/>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1"/>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1"/>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1"/>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1"/>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1"/>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1"/>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1"/>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1"/>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1"/>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1"/>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1"/>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1"/>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1"/>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1"/>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1"/>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1"/>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1"/>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1"/>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1"/>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1"/>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1"/>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1"/>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1"/>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1"/>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1"/>
          <p:cNvGrpSpPr/>
          <p:nvPr/>
        </p:nvGrpSpPr>
        <p:grpSpPr>
          <a:xfrm>
            <a:off x="3513632" y="2908572"/>
            <a:ext cx="355876" cy="331007"/>
            <a:chOff x="3513632" y="2908572"/>
            <a:chExt cx="355876" cy="331007"/>
          </a:xfrm>
        </p:grpSpPr>
        <p:sp>
          <p:nvSpPr>
            <p:cNvPr id="9490" name="Google Shape;9490;p71"/>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1"/>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1"/>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1"/>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1"/>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1"/>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1"/>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1"/>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1"/>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1"/>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1"/>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1"/>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1"/>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1"/>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1"/>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1"/>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1"/>
          <p:cNvGrpSpPr/>
          <p:nvPr/>
        </p:nvGrpSpPr>
        <p:grpSpPr>
          <a:xfrm>
            <a:off x="2694083" y="2888430"/>
            <a:ext cx="235762" cy="374756"/>
            <a:chOff x="2694083" y="2888430"/>
            <a:chExt cx="235762" cy="374756"/>
          </a:xfrm>
        </p:grpSpPr>
        <p:sp>
          <p:nvSpPr>
            <p:cNvPr id="9507" name="Google Shape;9507;p71"/>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1"/>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1"/>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1"/>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1"/>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1"/>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1"/>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1"/>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1"/>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1"/>
          <p:cNvGrpSpPr/>
          <p:nvPr/>
        </p:nvGrpSpPr>
        <p:grpSpPr>
          <a:xfrm>
            <a:off x="871534" y="4300588"/>
            <a:ext cx="357661" cy="311155"/>
            <a:chOff x="871534" y="4300588"/>
            <a:chExt cx="357661" cy="311155"/>
          </a:xfrm>
        </p:grpSpPr>
        <p:sp>
          <p:nvSpPr>
            <p:cNvPr id="9517" name="Google Shape;9517;p71"/>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1"/>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1"/>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1"/>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1"/>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1"/>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1"/>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1"/>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1"/>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1"/>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1"/>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1"/>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1"/>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1"/>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1"/>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1"/>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1"/>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1"/>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1"/>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1"/>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1"/>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1"/>
          <p:cNvGrpSpPr/>
          <p:nvPr/>
        </p:nvGrpSpPr>
        <p:grpSpPr>
          <a:xfrm>
            <a:off x="916019" y="3821606"/>
            <a:ext cx="250100" cy="336785"/>
            <a:chOff x="916019" y="3821606"/>
            <a:chExt cx="250100" cy="336785"/>
          </a:xfrm>
        </p:grpSpPr>
        <p:sp>
          <p:nvSpPr>
            <p:cNvPr id="9539" name="Google Shape;9539;p71"/>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1"/>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1"/>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1"/>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1"/>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1"/>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1"/>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1"/>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1"/>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1"/>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1"/>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1"/>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1"/>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2" name="Google Shape;9552;p71"/>
          <p:cNvGrpSpPr/>
          <p:nvPr/>
        </p:nvGrpSpPr>
        <p:grpSpPr>
          <a:xfrm>
            <a:off x="849686" y="2909570"/>
            <a:ext cx="374730" cy="332504"/>
            <a:chOff x="849686" y="2909570"/>
            <a:chExt cx="374730" cy="332504"/>
          </a:xfrm>
        </p:grpSpPr>
        <p:sp>
          <p:nvSpPr>
            <p:cNvPr id="9553" name="Google Shape;9553;p71"/>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1"/>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1"/>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1"/>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1"/>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1"/>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1"/>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1"/>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1"/>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1"/>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1"/>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1"/>
          <p:cNvGrpSpPr/>
          <p:nvPr/>
        </p:nvGrpSpPr>
        <p:grpSpPr>
          <a:xfrm>
            <a:off x="1735567" y="2420241"/>
            <a:ext cx="417718" cy="372866"/>
            <a:chOff x="1735567" y="2420241"/>
            <a:chExt cx="417718" cy="372866"/>
          </a:xfrm>
        </p:grpSpPr>
        <p:sp>
          <p:nvSpPr>
            <p:cNvPr id="9565" name="Google Shape;9565;p71"/>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1"/>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1"/>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1"/>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1"/>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1"/>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1"/>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1"/>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1"/>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1"/>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1"/>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1"/>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71"/>
          <p:cNvGrpSpPr/>
          <p:nvPr/>
        </p:nvGrpSpPr>
        <p:grpSpPr>
          <a:xfrm>
            <a:off x="3599318" y="4299590"/>
            <a:ext cx="251098" cy="309028"/>
            <a:chOff x="3599318" y="4299590"/>
            <a:chExt cx="251098" cy="309028"/>
          </a:xfrm>
        </p:grpSpPr>
        <p:sp>
          <p:nvSpPr>
            <p:cNvPr id="9578" name="Google Shape;9578;p71"/>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1"/>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1"/>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1"/>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1"/>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1"/>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1"/>
          <p:cNvGrpSpPr/>
          <p:nvPr/>
        </p:nvGrpSpPr>
        <p:grpSpPr>
          <a:xfrm>
            <a:off x="3105998" y="2433240"/>
            <a:ext cx="345818" cy="345056"/>
            <a:chOff x="3105998" y="2433240"/>
            <a:chExt cx="345818" cy="345056"/>
          </a:xfrm>
        </p:grpSpPr>
        <p:sp>
          <p:nvSpPr>
            <p:cNvPr id="9585" name="Google Shape;9585;p71"/>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1"/>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1"/>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1"/>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1"/>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1"/>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1"/>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1"/>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1"/>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1"/>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1"/>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6" name="Google Shape;9596;p71"/>
          <p:cNvGrpSpPr/>
          <p:nvPr/>
        </p:nvGrpSpPr>
        <p:grpSpPr>
          <a:xfrm>
            <a:off x="1737326" y="2900773"/>
            <a:ext cx="374730" cy="350361"/>
            <a:chOff x="1737326" y="2900773"/>
            <a:chExt cx="374730" cy="350361"/>
          </a:xfrm>
        </p:grpSpPr>
        <p:sp>
          <p:nvSpPr>
            <p:cNvPr id="9597" name="Google Shape;9597;p71"/>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1"/>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1"/>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1"/>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1"/>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1"/>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1"/>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1"/>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1"/>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1"/>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1"/>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1"/>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1"/>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1"/>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1"/>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1"/>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1"/>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1"/>
          <p:cNvGrpSpPr/>
          <p:nvPr/>
        </p:nvGrpSpPr>
        <p:grpSpPr>
          <a:xfrm>
            <a:off x="4000676" y="1579396"/>
            <a:ext cx="327226" cy="211603"/>
            <a:chOff x="4000676" y="1579396"/>
            <a:chExt cx="327226" cy="211603"/>
          </a:xfrm>
        </p:grpSpPr>
        <p:sp>
          <p:nvSpPr>
            <p:cNvPr id="9615" name="Google Shape;9615;p71"/>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1"/>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1"/>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1"/>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1"/>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1"/>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1"/>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1"/>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1"/>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1"/>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1"/>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1"/>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1"/>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1"/>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1"/>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1"/>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1"/>
          <p:cNvGrpSpPr/>
          <p:nvPr/>
        </p:nvGrpSpPr>
        <p:grpSpPr>
          <a:xfrm>
            <a:off x="2635523" y="1515584"/>
            <a:ext cx="371054" cy="336469"/>
            <a:chOff x="2635523" y="1515584"/>
            <a:chExt cx="371054" cy="336469"/>
          </a:xfrm>
        </p:grpSpPr>
        <p:sp>
          <p:nvSpPr>
            <p:cNvPr id="9632" name="Google Shape;9632;p71"/>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1"/>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1"/>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1"/>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1"/>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1"/>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1"/>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9" name="Google Shape;9639;p71"/>
          <p:cNvGrpSpPr/>
          <p:nvPr/>
        </p:nvGrpSpPr>
        <p:grpSpPr>
          <a:xfrm>
            <a:off x="2231907" y="1520731"/>
            <a:ext cx="311627" cy="326569"/>
            <a:chOff x="2231907" y="1520731"/>
            <a:chExt cx="311627" cy="326569"/>
          </a:xfrm>
        </p:grpSpPr>
        <p:sp>
          <p:nvSpPr>
            <p:cNvPr id="9640" name="Google Shape;9640;p71"/>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1"/>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1"/>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1"/>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1"/>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1"/>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1"/>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1"/>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1"/>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1"/>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0" name="Google Shape;9650;p71"/>
          <p:cNvGrpSpPr/>
          <p:nvPr/>
        </p:nvGrpSpPr>
        <p:grpSpPr>
          <a:xfrm>
            <a:off x="1340249" y="4301533"/>
            <a:ext cx="311890" cy="304695"/>
            <a:chOff x="1340249" y="4301533"/>
            <a:chExt cx="311890" cy="304695"/>
          </a:xfrm>
        </p:grpSpPr>
        <p:sp>
          <p:nvSpPr>
            <p:cNvPr id="9651" name="Google Shape;9651;p71"/>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1"/>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1"/>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1"/>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1"/>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1"/>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1"/>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1"/>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1"/>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1"/>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1"/>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1"/>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1"/>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1"/>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71"/>
          <p:cNvGrpSpPr/>
          <p:nvPr/>
        </p:nvGrpSpPr>
        <p:grpSpPr>
          <a:xfrm>
            <a:off x="1330690" y="3377024"/>
            <a:ext cx="306874" cy="332268"/>
            <a:chOff x="1330690" y="3377024"/>
            <a:chExt cx="306874" cy="332268"/>
          </a:xfrm>
        </p:grpSpPr>
        <p:sp>
          <p:nvSpPr>
            <p:cNvPr id="9666" name="Google Shape;9666;p71"/>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1"/>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1"/>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1"/>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1"/>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1"/>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1"/>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1"/>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1"/>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1"/>
          <p:cNvGrpSpPr/>
          <p:nvPr/>
        </p:nvGrpSpPr>
        <p:grpSpPr>
          <a:xfrm>
            <a:off x="2650597" y="3381777"/>
            <a:ext cx="341511" cy="324994"/>
            <a:chOff x="2650597" y="3381777"/>
            <a:chExt cx="341511" cy="324994"/>
          </a:xfrm>
        </p:grpSpPr>
        <p:sp>
          <p:nvSpPr>
            <p:cNvPr id="9686" name="Google Shape;9686;p71"/>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1"/>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1"/>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1"/>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1"/>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1"/>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1"/>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1"/>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1"/>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1"/>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1"/>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1"/>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1"/>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1"/>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1"/>
          <p:cNvGrpSpPr/>
          <p:nvPr/>
        </p:nvGrpSpPr>
        <p:grpSpPr>
          <a:xfrm>
            <a:off x="1295502" y="2437362"/>
            <a:ext cx="402645" cy="323917"/>
            <a:chOff x="1295502" y="2437362"/>
            <a:chExt cx="402645" cy="323917"/>
          </a:xfrm>
        </p:grpSpPr>
        <p:sp>
          <p:nvSpPr>
            <p:cNvPr id="9722" name="Google Shape;9722;p71"/>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1"/>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1"/>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1"/>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1"/>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1"/>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1"/>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1"/>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1"/>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1"/>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8" name="Google Shape;9738;p71"/>
          <p:cNvGrpSpPr/>
          <p:nvPr/>
        </p:nvGrpSpPr>
        <p:grpSpPr>
          <a:xfrm>
            <a:off x="882590" y="2438360"/>
            <a:ext cx="337310" cy="337047"/>
            <a:chOff x="882590" y="2438360"/>
            <a:chExt cx="337310" cy="337047"/>
          </a:xfrm>
        </p:grpSpPr>
        <p:sp>
          <p:nvSpPr>
            <p:cNvPr id="9739" name="Google Shape;9739;p71"/>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1"/>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1"/>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1"/>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1"/>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1"/>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1"/>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4885060" y="1518788"/>
            <a:ext cx="385786" cy="342588"/>
            <a:chOff x="4885060" y="1518788"/>
            <a:chExt cx="385786" cy="342588"/>
          </a:xfrm>
        </p:grpSpPr>
        <p:sp>
          <p:nvSpPr>
            <p:cNvPr id="9764" name="Google Shape;9764;p71"/>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1"/>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1"/>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1"/>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1"/>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1"/>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5394478" y="1514533"/>
            <a:ext cx="249076" cy="351096"/>
            <a:chOff x="5394478" y="1514533"/>
            <a:chExt cx="249076" cy="351096"/>
          </a:xfrm>
        </p:grpSpPr>
        <p:sp>
          <p:nvSpPr>
            <p:cNvPr id="9784" name="Google Shape;9784;p71"/>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1"/>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1"/>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1"/>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1"/>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1"/>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1"/>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1"/>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1"/>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1"/>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1"/>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1"/>
          <p:cNvGrpSpPr/>
          <p:nvPr/>
        </p:nvGrpSpPr>
        <p:grpSpPr>
          <a:xfrm>
            <a:off x="5782259" y="1512012"/>
            <a:ext cx="356138" cy="356138"/>
            <a:chOff x="5782259" y="1512012"/>
            <a:chExt cx="356138" cy="356138"/>
          </a:xfrm>
        </p:grpSpPr>
        <p:sp>
          <p:nvSpPr>
            <p:cNvPr id="9805" name="Google Shape;9805;p71"/>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1"/>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1"/>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1"/>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1"/>
          <p:cNvGrpSpPr/>
          <p:nvPr/>
        </p:nvGrpSpPr>
        <p:grpSpPr>
          <a:xfrm>
            <a:off x="6229598" y="1518052"/>
            <a:ext cx="343560" cy="343822"/>
            <a:chOff x="6229598" y="1518052"/>
            <a:chExt cx="343560" cy="343822"/>
          </a:xfrm>
        </p:grpSpPr>
        <p:sp>
          <p:nvSpPr>
            <p:cNvPr id="9817" name="Google Shape;9817;p71"/>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1"/>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1"/>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1"/>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1"/>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1"/>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1"/>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1"/>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71"/>
          <p:cNvGrpSpPr/>
          <p:nvPr/>
        </p:nvGrpSpPr>
        <p:grpSpPr>
          <a:xfrm>
            <a:off x="870773" y="3357985"/>
            <a:ext cx="342824" cy="351228"/>
            <a:chOff x="870773" y="3357985"/>
            <a:chExt cx="342824" cy="351228"/>
          </a:xfrm>
        </p:grpSpPr>
        <p:sp>
          <p:nvSpPr>
            <p:cNvPr id="9837" name="Google Shape;9837;p71"/>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1"/>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1"/>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5" name="Google Shape;9845;p71"/>
          <p:cNvGrpSpPr/>
          <p:nvPr/>
        </p:nvGrpSpPr>
        <p:grpSpPr>
          <a:xfrm>
            <a:off x="2743084" y="4299590"/>
            <a:ext cx="159372" cy="308896"/>
            <a:chOff x="2743084" y="4299590"/>
            <a:chExt cx="159372" cy="308896"/>
          </a:xfrm>
        </p:grpSpPr>
        <p:sp>
          <p:nvSpPr>
            <p:cNvPr id="9846" name="Google Shape;9846;p71"/>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1"/>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1"/>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71"/>
          <p:cNvGrpSpPr/>
          <p:nvPr/>
        </p:nvGrpSpPr>
        <p:grpSpPr>
          <a:xfrm>
            <a:off x="1293506" y="2939716"/>
            <a:ext cx="374730" cy="272211"/>
            <a:chOff x="1293506" y="2939716"/>
            <a:chExt cx="374730" cy="272211"/>
          </a:xfrm>
        </p:grpSpPr>
        <p:sp>
          <p:nvSpPr>
            <p:cNvPr id="9862" name="Google Shape;9862;p71"/>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1"/>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1"/>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1"/>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1"/>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1"/>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1"/>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1"/>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1"/>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1"/>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1"/>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71"/>
          <p:cNvGrpSpPr/>
          <p:nvPr/>
        </p:nvGrpSpPr>
        <p:grpSpPr>
          <a:xfrm>
            <a:off x="6669900" y="1505474"/>
            <a:ext cx="345083" cy="369216"/>
            <a:chOff x="6669900" y="1505474"/>
            <a:chExt cx="345083" cy="369216"/>
          </a:xfrm>
        </p:grpSpPr>
        <p:sp>
          <p:nvSpPr>
            <p:cNvPr id="9893" name="Google Shape;9893;p71"/>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1"/>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1"/>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1"/>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1"/>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1"/>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1"/>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7117003" y="1518000"/>
            <a:ext cx="333003" cy="344085"/>
            <a:chOff x="7117003" y="1518000"/>
            <a:chExt cx="333003" cy="344085"/>
          </a:xfrm>
        </p:grpSpPr>
        <p:sp>
          <p:nvSpPr>
            <p:cNvPr id="9916" name="Google Shape;9916;p71"/>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1"/>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1"/>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1"/>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1"/>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1"/>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1"/>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1"/>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1"/>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1"/>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1"/>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1"/>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1"/>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1"/>
          <p:cNvGrpSpPr/>
          <p:nvPr/>
        </p:nvGrpSpPr>
        <p:grpSpPr>
          <a:xfrm>
            <a:off x="2200238" y="4289165"/>
            <a:ext cx="374756" cy="329300"/>
            <a:chOff x="2200238" y="4289165"/>
            <a:chExt cx="374756" cy="329300"/>
          </a:xfrm>
        </p:grpSpPr>
        <p:sp>
          <p:nvSpPr>
            <p:cNvPr id="9955" name="Google Shape;9955;p71"/>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1"/>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1"/>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1"/>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1"/>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7556043" y="1499959"/>
            <a:ext cx="337283" cy="380192"/>
            <a:chOff x="7556043" y="1499959"/>
            <a:chExt cx="337283" cy="380192"/>
          </a:xfrm>
        </p:grpSpPr>
        <p:sp>
          <p:nvSpPr>
            <p:cNvPr id="9978" name="Google Shape;9978;p71"/>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1"/>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1"/>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7992826" y="1517790"/>
            <a:ext cx="317431" cy="344584"/>
            <a:chOff x="7992826" y="1517790"/>
            <a:chExt cx="317431" cy="344584"/>
          </a:xfrm>
        </p:grpSpPr>
        <p:sp>
          <p:nvSpPr>
            <p:cNvPr id="9993" name="Google Shape;9993;p71"/>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1"/>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1"/>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1"/>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1"/>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0" name="Google Shape;10010;p71"/>
          <p:cNvGrpSpPr/>
          <p:nvPr/>
        </p:nvGrpSpPr>
        <p:grpSpPr>
          <a:xfrm>
            <a:off x="4864446" y="3340207"/>
            <a:ext cx="395607" cy="387414"/>
            <a:chOff x="4864446" y="3340207"/>
            <a:chExt cx="395607" cy="387414"/>
          </a:xfrm>
        </p:grpSpPr>
        <p:sp>
          <p:nvSpPr>
            <p:cNvPr id="10011" name="Google Shape;10011;p71"/>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1"/>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1"/>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1"/>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1"/>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1"/>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1"/>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1"/>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1"/>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71"/>
          <p:cNvGrpSpPr/>
          <p:nvPr/>
        </p:nvGrpSpPr>
        <p:grpSpPr>
          <a:xfrm>
            <a:off x="3130367" y="4324485"/>
            <a:ext cx="297342" cy="258871"/>
            <a:chOff x="3130367" y="4324485"/>
            <a:chExt cx="297342" cy="258871"/>
          </a:xfrm>
        </p:grpSpPr>
        <p:sp>
          <p:nvSpPr>
            <p:cNvPr id="10037" name="Google Shape;10037;p71"/>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1"/>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1"/>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1"/>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1"/>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1"/>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1"/>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5302988" y="3389839"/>
            <a:ext cx="394609" cy="286523"/>
            <a:chOff x="5302988" y="3389839"/>
            <a:chExt cx="394609" cy="286523"/>
          </a:xfrm>
        </p:grpSpPr>
        <p:sp>
          <p:nvSpPr>
            <p:cNvPr id="10061" name="Google Shape;10061;p71"/>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1"/>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1"/>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1"/>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1"/>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1"/>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1"/>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1"/>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1"/>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4" name="Google Shape;10094;p71"/>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5" name="Google Shape;10095;p71"/>
          <p:cNvGrpSpPr/>
          <p:nvPr/>
        </p:nvGrpSpPr>
        <p:grpSpPr>
          <a:xfrm>
            <a:off x="3060752" y="2903609"/>
            <a:ext cx="390565" cy="359578"/>
            <a:chOff x="3060752" y="2903609"/>
            <a:chExt cx="390565" cy="359578"/>
          </a:xfrm>
        </p:grpSpPr>
        <p:sp>
          <p:nvSpPr>
            <p:cNvPr id="10096" name="Google Shape;10096;p7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1"/>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1"/>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1"/>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1"/>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1"/>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1"/>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1"/>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1"/>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1"/>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0" name="Google Shape;10130;p71"/>
          <p:cNvGrpSpPr/>
          <p:nvPr/>
        </p:nvGrpSpPr>
        <p:grpSpPr>
          <a:xfrm>
            <a:off x="5741031" y="3386057"/>
            <a:ext cx="394609" cy="294585"/>
            <a:chOff x="5741031" y="3386057"/>
            <a:chExt cx="394609" cy="294585"/>
          </a:xfrm>
        </p:grpSpPr>
        <p:sp>
          <p:nvSpPr>
            <p:cNvPr id="10131" name="Google Shape;10131;p71"/>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1"/>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1"/>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1"/>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1"/>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1"/>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1"/>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1"/>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1"/>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1"/>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1"/>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1"/>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1"/>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1"/>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1" name="Google Shape;10161;p71"/>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2" name="Google Shape;10162;p71"/>
          <p:cNvGrpSpPr/>
          <p:nvPr/>
        </p:nvGrpSpPr>
        <p:grpSpPr>
          <a:xfrm>
            <a:off x="6179074" y="3368726"/>
            <a:ext cx="394609" cy="328749"/>
            <a:chOff x="6179074" y="3368726"/>
            <a:chExt cx="394609" cy="328749"/>
          </a:xfrm>
        </p:grpSpPr>
        <p:sp>
          <p:nvSpPr>
            <p:cNvPr id="10163" name="Google Shape;10163;p71"/>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1"/>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1"/>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1"/>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1"/>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1"/>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1"/>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1"/>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1"/>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1"/>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1"/>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1"/>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1"/>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1"/>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1"/>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1"/>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1"/>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1"/>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1"/>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1"/>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1"/>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1"/>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1"/>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1"/>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1"/>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1"/>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1"/>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1"/>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1"/>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1"/>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1"/>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1"/>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1"/>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1"/>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1"/>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1"/>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1"/>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1"/>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1"/>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1"/>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1"/>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1"/>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1"/>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1"/>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1"/>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1"/>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1"/>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1"/>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1"/>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1"/>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1"/>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1"/>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1"/>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1"/>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1"/>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1"/>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1"/>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1"/>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1"/>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1"/>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1"/>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1"/>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1"/>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1"/>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1"/>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1"/>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1"/>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1"/>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1"/>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1"/>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1"/>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1"/>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1"/>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1"/>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1"/>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1"/>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1"/>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1"/>
          <p:cNvGrpSpPr/>
          <p:nvPr/>
        </p:nvGrpSpPr>
        <p:grpSpPr>
          <a:xfrm>
            <a:off x="7054924" y="3367728"/>
            <a:ext cx="394583" cy="331007"/>
            <a:chOff x="7054924" y="3367728"/>
            <a:chExt cx="394583" cy="331007"/>
          </a:xfrm>
        </p:grpSpPr>
        <p:sp>
          <p:nvSpPr>
            <p:cNvPr id="10247" name="Google Shape;10247;p71"/>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1"/>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1"/>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1"/>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1"/>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1"/>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1"/>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1"/>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1"/>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1"/>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1"/>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1"/>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1"/>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1"/>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1"/>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2" name="Google Shape;10262;p71"/>
          <p:cNvGrpSpPr/>
          <p:nvPr/>
        </p:nvGrpSpPr>
        <p:grpSpPr>
          <a:xfrm>
            <a:off x="7492967" y="3361425"/>
            <a:ext cx="394583" cy="343586"/>
            <a:chOff x="7492967" y="3361425"/>
            <a:chExt cx="394583" cy="343586"/>
          </a:xfrm>
        </p:grpSpPr>
        <p:sp>
          <p:nvSpPr>
            <p:cNvPr id="10263" name="Google Shape;10263;p71"/>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1"/>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1"/>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1"/>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1"/>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1"/>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1"/>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1"/>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1"/>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1"/>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1"/>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1"/>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1"/>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1"/>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1"/>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1"/>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1"/>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1"/>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1"/>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1"/>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1"/>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1"/>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1"/>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1"/>
          <p:cNvGrpSpPr/>
          <p:nvPr/>
        </p:nvGrpSpPr>
        <p:grpSpPr>
          <a:xfrm>
            <a:off x="7935527" y="3353154"/>
            <a:ext cx="385287" cy="360156"/>
            <a:chOff x="7935527" y="3353154"/>
            <a:chExt cx="385287" cy="360156"/>
          </a:xfrm>
        </p:grpSpPr>
        <p:sp>
          <p:nvSpPr>
            <p:cNvPr id="10287" name="Google Shape;10287;p71"/>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1"/>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1"/>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1"/>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1"/>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1"/>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1"/>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1"/>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1"/>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1"/>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1"/>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1"/>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71"/>
          <p:cNvGrpSpPr/>
          <p:nvPr/>
        </p:nvGrpSpPr>
        <p:grpSpPr>
          <a:xfrm>
            <a:off x="5319821" y="1986242"/>
            <a:ext cx="348103" cy="348103"/>
            <a:chOff x="5319821" y="1986242"/>
            <a:chExt cx="348103" cy="348103"/>
          </a:xfrm>
        </p:grpSpPr>
        <p:sp>
          <p:nvSpPr>
            <p:cNvPr id="10300" name="Google Shape;10300;p71"/>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1"/>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1"/>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1"/>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1"/>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1"/>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1"/>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1"/>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1"/>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1"/>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1"/>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1"/>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1"/>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1"/>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1"/>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1"/>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1"/>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1"/>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1"/>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1"/>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1"/>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1"/>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1"/>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1"/>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1"/>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1"/>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1"/>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1"/>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1"/>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1"/>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1"/>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1"/>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1"/>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1"/>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1"/>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1"/>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1"/>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1"/>
          <p:cNvGrpSpPr/>
          <p:nvPr/>
        </p:nvGrpSpPr>
        <p:grpSpPr>
          <a:xfrm>
            <a:off x="5765926" y="1976683"/>
            <a:ext cx="348339" cy="348103"/>
            <a:chOff x="5765926" y="1976683"/>
            <a:chExt cx="348339" cy="348103"/>
          </a:xfrm>
        </p:grpSpPr>
        <p:sp>
          <p:nvSpPr>
            <p:cNvPr id="10338" name="Google Shape;10338;p71"/>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1"/>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1"/>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1"/>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1"/>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1"/>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1"/>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1"/>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1"/>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1"/>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1"/>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1"/>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1"/>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1"/>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1"/>
          <p:cNvGrpSpPr/>
          <p:nvPr/>
        </p:nvGrpSpPr>
        <p:grpSpPr>
          <a:xfrm>
            <a:off x="6191390" y="1981489"/>
            <a:ext cx="389068" cy="347787"/>
            <a:chOff x="6191390" y="1981489"/>
            <a:chExt cx="389068" cy="347787"/>
          </a:xfrm>
        </p:grpSpPr>
        <p:sp>
          <p:nvSpPr>
            <p:cNvPr id="10353" name="Google Shape;10353;p71"/>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1"/>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1"/>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1"/>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1"/>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1"/>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1"/>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1"/>
          <p:cNvGrpSpPr/>
          <p:nvPr/>
        </p:nvGrpSpPr>
        <p:grpSpPr>
          <a:xfrm>
            <a:off x="6657846" y="2007591"/>
            <a:ext cx="348103" cy="295714"/>
            <a:chOff x="6657846" y="2007591"/>
            <a:chExt cx="348103" cy="295714"/>
          </a:xfrm>
        </p:grpSpPr>
        <p:sp>
          <p:nvSpPr>
            <p:cNvPr id="10361" name="Google Shape;10361;p71"/>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1"/>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1"/>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1"/>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1"/>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1"/>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1"/>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1"/>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1"/>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1"/>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1"/>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1"/>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1"/>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1"/>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1"/>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1"/>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1"/>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1"/>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1"/>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1"/>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1"/>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1"/>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1"/>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1"/>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1"/>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1"/>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7" name="Google Shape;10387;p71"/>
          <p:cNvGrpSpPr/>
          <p:nvPr/>
        </p:nvGrpSpPr>
        <p:grpSpPr>
          <a:xfrm>
            <a:off x="7104188" y="1971904"/>
            <a:ext cx="347341" cy="348103"/>
            <a:chOff x="7104188" y="1971904"/>
            <a:chExt cx="347341" cy="348103"/>
          </a:xfrm>
        </p:grpSpPr>
        <p:sp>
          <p:nvSpPr>
            <p:cNvPr id="10388" name="Google Shape;10388;p71"/>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1"/>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1"/>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1"/>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1"/>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1"/>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1"/>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1"/>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1"/>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1"/>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1"/>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1"/>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1"/>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1"/>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1"/>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1"/>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1"/>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1"/>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1"/>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1"/>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1"/>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1"/>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1"/>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1"/>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1"/>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1"/>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1"/>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1"/>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1"/>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1"/>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71"/>
          <p:cNvGrpSpPr/>
          <p:nvPr/>
        </p:nvGrpSpPr>
        <p:grpSpPr>
          <a:xfrm>
            <a:off x="7551264" y="1971904"/>
            <a:ext cx="344321" cy="348155"/>
            <a:chOff x="7551264" y="1971904"/>
            <a:chExt cx="344321" cy="348155"/>
          </a:xfrm>
        </p:grpSpPr>
        <p:sp>
          <p:nvSpPr>
            <p:cNvPr id="10419" name="Google Shape;10419;p71"/>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1"/>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1"/>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1"/>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1"/>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1"/>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1"/>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1"/>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1"/>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1"/>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1"/>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1"/>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1"/>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1"/>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1"/>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1"/>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1"/>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1"/>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1"/>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1"/>
          <p:cNvGrpSpPr/>
          <p:nvPr/>
        </p:nvGrpSpPr>
        <p:grpSpPr>
          <a:xfrm>
            <a:off x="7992065" y="1971904"/>
            <a:ext cx="351621" cy="348103"/>
            <a:chOff x="7992065" y="1971904"/>
            <a:chExt cx="351621" cy="348103"/>
          </a:xfrm>
        </p:grpSpPr>
        <p:sp>
          <p:nvSpPr>
            <p:cNvPr id="10439" name="Google Shape;10439;p71"/>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1"/>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1"/>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1"/>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1"/>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1"/>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1"/>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1"/>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1"/>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1"/>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1"/>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1"/>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1"/>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1"/>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1"/>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1"/>
          <p:cNvGrpSpPr/>
          <p:nvPr/>
        </p:nvGrpSpPr>
        <p:grpSpPr>
          <a:xfrm>
            <a:off x="4911189" y="3793455"/>
            <a:ext cx="296580" cy="364935"/>
            <a:chOff x="4911189" y="3793455"/>
            <a:chExt cx="296580" cy="364935"/>
          </a:xfrm>
        </p:grpSpPr>
        <p:sp>
          <p:nvSpPr>
            <p:cNvPr id="10455" name="Google Shape;10455;p71"/>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1"/>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1"/>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1"/>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1"/>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1"/>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1"/>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1"/>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1"/>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1"/>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1"/>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1"/>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1"/>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1"/>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1"/>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1"/>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1"/>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1"/>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1"/>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1"/>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71"/>
          <p:cNvGrpSpPr/>
          <p:nvPr/>
        </p:nvGrpSpPr>
        <p:grpSpPr>
          <a:xfrm>
            <a:off x="5341433" y="3793271"/>
            <a:ext cx="330272" cy="329117"/>
            <a:chOff x="5341433" y="3793271"/>
            <a:chExt cx="330272" cy="329117"/>
          </a:xfrm>
        </p:grpSpPr>
        <p:sp>
          <p:nvSpPr>
            <p:cNvPr id="10476" name="Google Shape;10476;p71"/>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1"/>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1"/>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1"/>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1"/>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1"/>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1"/>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1"/>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1"/>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1"/>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1"/>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1"/>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1"/>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1"/>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1"/>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1"/>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2" name="Google Shape;10492;p71"/>
          <p:cNvGrpSpPr/>
          <p:nvPr/>
        </p:nvGrpSpPr>
        <p:grpSpPr>
          <a:xfrm>
            <a:off x="5744051" y="3766250"/>
            <a:ext cx="428511" cy="383186"/>
            <a:chOff x="5744051" y="3766250"/>
            <a:chExt cx="428511" cy="383186"/>
          </a:xfrm>
        </p:grpSpPr>
        <p:sp>
          <p:nvSpPr>
            <p:cNvPr id="10493" name="Google Shape;10493;p71"/>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1"/>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1"/>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1"/>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1"/>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1"/>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1"/>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1"/>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1"/>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1"/>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1"/>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1"/>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1"/>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1"/>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1"/>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1"/>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1"/>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71"/>
          <p:cNvGrpSpPr/>
          <p:nvPr/>
        </p:nvGrpSpPr>
        <p:grpSpPr>
          <a:xfrm>
            <a:off x="6678697" y="3793324"/>
            <a:ext cx="342824" cy="328985"/>
            <a:chOff x="6678697" y="3793324"/>
            <a:chExt cx="342824" cy="328985"/>
          </a:xfrm>
        </p:grpSpPr>
        <p:sp>
          <p:nvSpPr>
            <p:cNvPr id="10511" name="Google Shape;10511;p71"/>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1"/>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1"/>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1"/>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1"/>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1"/>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1"/>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1"/>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9" name="Google Shape;10519;p71"/>
          <p:cNvGrpSpPr/>
          <p:nvPr/>
        </p:nvGrpSpPr>
        <p:grpSpPr>
          <a:xfrm>
            <a:off x="7101903" y="3762022"/>
            <a:ext cx="398627" cy="392088"/>
            <a:chOff x="7101903" y="3762022"/>
            <a:chExt cx="398627" cy="392088"/>
          </a:xfrm>
        </p:grpSpPr>
        <p:sp>
          <p:nvSpPr>
            <p:cNvPr id="10520" name="Google Shape;10520;p71"/>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1"/>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1"/>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1"/>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1"/>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1"/>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1"/>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1"/>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1"/>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1"/>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1"/>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1"/>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1"/>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1"/>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1"/>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1"/>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1"/>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1"/>
          <p:cNvGrpSpPr/>
          <p:nvPr/>
        </p:nvGrpSpPr>
        <p:grpSpPr>
          <a:xfrm>
            <a:off x="7541469" y="3793455"/>
            <a:ext cx="407897" cy="328985"/>
            <a:chOff x="7541469" y="3793455"/>
            <a:chExt cx="407897" cy="328985"/>
          </a:xfrm>
        </p:grpSpPr>
        <p:sp>
          <p:nvSpPr>
            <p:cNvPr id="10539" name="Google Shape;10539;p71"/>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1"/>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1"/>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1"/>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1"/>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1"/>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1"/>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1"/>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1"/>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1"/>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1"/>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1"/>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1"/>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1"/>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1"/>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1"/>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1"/>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1"/>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1"/>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1"/>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1"/>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1"/>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1"/>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1"/>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1"/>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1"/>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1"/>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1"/>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1"/>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1"/>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9" name="Google Shape;10569;p71"/>
          <p:cNvGrpSpPr/>
          <p:nvPr/>
        </p:nvGrpSpPr>
        <p:grpSpPr>
          <a:xfrm>
            <a:off x="5310288" y="2956312"/>
            <a:ext cx="432292" cy="264412"/>
            <a:chOff x="5310288" y="2956312"/>
            <a:chExt cx="432292" cy="264412"/>
          </a:xfrm>
        </p:grpSpPr>
        <p:sp>
          <p:nvSpPr>
            <p:cNvPr id="10570" name="Google Shape;10570;p71"/>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1"/>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1"/>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1"/>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1"/>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1"/>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1"/>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1"/>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1"/>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1"/>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1"/>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1"/>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1"/>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1"/>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1"/>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1"/>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1"/>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1"/>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1"/>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1"/>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1"/>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1"/>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1"/>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1"/>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1"/>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1"/>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1"/>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71"/>
          <p:cNvGrpSpPr/>
          <p:nvPr/>
        </p:nvGrpSpPr>
        <p:grpSpPr>
          <a:xfrm>
            <a:off x="4879047" y="2432320"/>
            <a:ext cx="398075" cy="340303"/>
            <a:chOff x="4879047" y="2432320"/>
            <a:chExt cx="398075" cy="340303"/>
          </a:xfrm>
        </p:grpSpPr>
        <p:sp>
          <p:nvSpPr>
            <p:cNvPr id="10598" name="Google Shape;10598;p71"/>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1"/>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1"/>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1"/>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1"/>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1"/>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1"/>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1"/>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1"/>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1"/>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1"/>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1"/>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1"/>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1"/>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1"/>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1"/>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1"/>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1"/>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1"/>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1"/>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1"/>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1"/>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1"/>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1"/>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1"/>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1"/>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1"/>
          <p:cNvGrpSpPr/>
          <p:nvPr/>
        </p:nvGrpSpPr>
        <p:grpSpPr>
          <a:xfrm>
            <a:off x="5388701" y="2393823"/>
            <a:ext cx="280982" cy="395896"/>
            <a:chOff x="5388701" y="2393823"/>
            <a:chExt cx="280982" cy="395896"/>
          </a:xfrm>
        </p:grpSpPr>
        <p:sp>
          <p:nvSpPr>
            <p:cNvPr id="10625" name="Google Shape;10625;p71"/>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1"/>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1"/>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1"/>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1"/>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1"/>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1"/>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1"/>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1"/>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1"/>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1"/>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1"/>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1"/>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1"/>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1"/>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1"/>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1"/>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5" name="Google Shape;10655;p71"/>
          <p:cNvGrpSpPr/>
          <p:nvPr/>
        </p:nvGrpSpPr>
        <p:grpSpPr>
          <a:xfrm>
            <a:off x="5743289" y="2439122"/>
            <a:ext cx="444871" cy="316407"/>
            <a:chOff x="5743289" y="2439122"/>
            <a:chExt cx="444871" cy="316407"/>
          </a:xfrm>
        </p:grpSpPr>
        <p:sp>
          <p:nvSpPr>
            <p:cNvPr id="10656" name="Google Shape;10656;p71"/>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1"/>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1"/>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1"/>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1"/>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1"/>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1"/>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1"/>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1"/>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1"/>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1"/>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1"/>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1"/>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1"/>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1"/>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1"/>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5" name="Google Shape;10685;p71"/>
          <p:cNvGrpSpPr/>
          <p:nvPr/>
        </p:nvGrpSpPr>
        <p:grpSpPr>
          <a:xfrm>
            <a:off x="6230360" y="2432583"/>
            <a:ext cx="351359" cy="363412"/>
            <a:chOff x="6230360" y="2432583"/>
            <a:chExt cx="351359" cy="363412"/>
          </a:xfrm>
        </p:grpSpPr>
        <p:sp>
          <p:nvSpPr>
            <p:cNvPr id="10686" name="Google Shape;10686;p71"/>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1"/>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1"/>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1"/>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1"/>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1"/>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1"/>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1"/>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1"/>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1"/>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1"/>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7" name="Google Shape;10707;p71"/>
          <p:cNvGrpSpPr/>
          <p:nvPr/>
        </p:nvGrpSpPr>
        <p:grpSpPr>
          <a:xfrm>
            <a:off x="6633976" y="2459552"/>
            <a:ext cx="387781" cy="286680"/>
            <a:chOff x="6633976" y="2459552"/>
            <a:chExt cx="387781" cy="286680"/>
          </a:xfrm>
        </p:grpSpPr>
        <p:sp>
          <p:nvSpPr>
            <p:cNvPr id="10708" name="Google Shape;10708;p71"/>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5" name="Google Shape;10715;p71"/>
          <p:cNvGrpSpPr/>
          <p:nvPr/>
        </p:nvGrpSpPr>
        <p:grpSpPr>
          <a:xfrm>
            <a:off x="7091110" y="2428565"/>
            <a:ext cx="376989" cy="348864"/>
            <a:chOff x="7091110" y="2428565"/>
            <a:chExt cx="376989" cy="348864"/>
          </a:xfrm>
        </p:grpSpPr>
        <p:sp>
          <p:nvSpPr>
            <p:cNvPr id="10716" name="Google Shape;10716;p71"/>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1"/>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1"/>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1"/>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1"/>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1"/>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1"/>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1"/>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1"/>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1"/>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1"/>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1"/>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1"/>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1"/>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1"/>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71"/>
          <p:cNvGrpSpPr/>
          <p:nvPr/>
        </p:nvGrpSpPr>
        <p:grpSpPr>
          <a:xfrm>
            <a:off x="7536427" y="2415225"/>
            <a:ext cx="369715" cy="375492"/>
            <a:chOff x="7536427" y="2415225"/>
            <a:chExt cx="369715" cy="375492"/>
          </a:xfrm>
        </p:grpSpPr>
        <p:sp>
          <p:nvSpPr>
            <p:cNvPr id="10748" name="Google Shape;10748;p71"/>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1"/>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1"/>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1"/>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1"/>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1"/>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1"/>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1"/>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1"/>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1"/>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1"/>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1"/>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1"/>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1"/>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1"/>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1"/>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1"/>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6" name="Google Shape;10786;p71"/>
          <p:cNvGrpSpPr/>
          <p:nvPr/>
        </p:nvGrpSpPr>
        <p:grpSpPr>
          <a:xfrm>
            <a:off x="7980773" y="2428802"/>
            <a:ext cx="353381" cy="358160"/>
            <a:chOff x="7980773" y="2428802"/>
            <a:chExt cx="353381" cy="358160"/>
          </a:xfrm>
        </p:grpSpPr>
        <p:sp>
          <p:nvSpPr>
            <p:cNvPr id="10787" name="Google Shape;10787;p71"/>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1"/>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1"/>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1"/>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1"/>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1"/>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1"/>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1"/>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1"/>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1"/>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1"/>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1"/>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1"/>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1"/>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1"/>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7" name="Google Shape;10817;p71"/>
          <p:cNvGrpSpPr/>
          <p:nvPr/>
        </p:nvGrpSpPr>
        <p:grpSpPr>
          <a:xfrm>
            <a:off x="4886058" y="4291240"/>
            <a:ext cx="346343" cy="343953"/>
            <a:chOff x="4886058" y="4291240"/>
            <a:chExt cx="346343" cy="343953"/>
          </a:xfrm>
        </p:grpSpPr>
        <p:sp>
          <p:nvSpPr>
            <p:cNvPr id="10818" name="Google Shape;10818;p71"/>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1"/>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1"/>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1"/>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1"/>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1"/>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1"/>
          <p:cNvGrpSpPr/>
          <p:nvPr/>
        </p:nvGrpSpPr>
        <p:grpSpPr>
          <a:xfrm>
            <a:off x="5344216" y="4291056"/>
            <a:ext cx="304616" cy="343560"/>
            <a:chOff x="5344216" y="4291056"/>
            <a:chExt cx="304616" cy="343560"/>
          </a:xfrm>
        </p:grpSpPr>
        <p:sp>
          <p:nvSpPr>
            <p:cNvPr id="10832" name="Google Shape;10832;p71"/>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1"/>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1"/>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1"/>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1"/>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71"/>
          <p:cNvGrpSpPr/>
          <p:nvPr/>
        </p:nvGrpSpPr>
        <p:grpSpPr>
          <a:xfrm>
            <a:off x="6279999" y="4264422"/>
            <a:ext cx="204093" cy="343743"/>
            <a:chOff x="6271562" y="4290872"/>
            <a:chExt cx="204093" cy="343743"/>
          </a:xfrm>
        </p:grpSpPr>
        <p:sp>
          <p:nvSpPr>
            <p:cNvPr id="10844" name="Google Shape;10844;p71"/>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1"/>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1"/>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1"/>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1"/>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71"/>
          <p:cNvGrpSpPr/>
          <p:nvPr/>
        </p:nvGrpSpPr>
        <p:grpSpPr>
          <a:xfrm>
            <a:off x="6639491" y="4329238"/>
            <a:ext cx="344085" cy="267195"/>
            <a:chOff x="6639491" y="4329238"/>
            <a:chExt cx="344085" cy="267195"/>
          </a:xfrm>
        </p:grpSpPr>
        <p:sp>
          <p:nvSpPr>
            <p:cNvPr id="10857" name="Google Shape;10857;p71"/>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1"/>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1"/>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1"/>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1"/>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1"/>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1"/>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1"/>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71"/>
          <p:cNvGrpSpPr/>
          <p:nvPr/>
        </p:nvGrpSpPr>
        <p:grpSpPr>
          <a:xfrm>
            <a:off x="7133336" y="4291056"/>
            <a:ext cx="232979" cy="343560"/>
            <a:chOff x="7133336" y="4291056"/>
            <a:chExt cx="232979" cy="343560"/>
          </a:xfrm>
        </p:grpSpPr>
        <p:sp>
          <p:nvSpPr>
            <p:cNvPr id="10876" name="Google Shape;10876;p71"/>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1"/>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1"/>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1"/>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1"/>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1"/>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1"/>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71"/>
          <p:cNvGrpSpPr/>
          <p:nvPr/>
        </p:nvGrpSpPr>
        <p:grpSpPr>
          <a:xfrm>
            <a:off x="7571379" y="4291056"/>
            <a:ext cx="232979" cy="343560"/>
            <a:chOff x="7571379" y="4291056"/>
            <a:chExt cx="232979" cy="343560"/>
          </a:xfrm>
        </p:grpSpPr>
        <p:sp>
          <p:nvSpPr>
            <p:cNvPr id="10894" name="Google Shape;10894;p71"/>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1"/>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1"/>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1"/>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1"/>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1"/>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1"/>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1"/>
          <p:cNvGrpSpPr/>
          <p:nvPr/>
        </p:nvGrpSpPr>
        <p:grpSpPr>
          <a:xfrm>
            <a:off x="6666381" y="3347875"/>
            <a:ext cx="295819" cy="370712"/>
            <a:chOff x="6666381" y="3347875"/>
            <a:chExt cx="295819" cy="370712"/>
          </a:xfrm>
        </p:grpSpPr>
        <p:sp>
          <p:nvSpPr>
            <p:cNvPr id="10911" name="Google Shape;10911;p71"/>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1"/>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1"/>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1"/>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1"/>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1"/>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1"/>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1"/>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1"/>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1"/>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1"/>
          <p:cNvGrpSpPr/>
          <p:nvPr/>
        </p:nvGrpSpPr>
        <p:grpSpPr>
          <a:xfrm>
            <a:off x="4877760" y="2887459"/>
            <a:ext cx="389567" cy="390329"/>
            <a:chOff x="4877760" y="2887459"/>
            <a:chExt cx="389567" cy="390329"/>
          </a:xfrm>
        </p:grpSpPr>
        <p:sp>
          <p:nvSpPr>
            <p:cNvPr id="10952" name="Google Shape;10952;p71"/>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1"/>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1"/>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1"/>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1"/>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1"/>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1"/>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1"/>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6" name="Google Shape;10996;p71"/>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1" name="Google Shape;11001;p71"/>
          <p:cNvGrpSpPr/>
          <p:nvPr/>
        </p:nvGrpSpPr>
        <p:grpSpPr>
          <a:xfrm>
            <a:off x="5779239" y="2887695"/>
            <a:ext cx="314411" cy="389830"/>
            <a:chOff x="5779239" y="2887695"/>
            <a:chExt cx="314411" cy="389830"/>
          </a:xfrm>
        </p:grpSpPr>
        <p:sp>
          <p:nvSpPr>
            <p:cNvPr id="11002" name="Google Shape;11002;p71"/>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1"/>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1"/>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1"/>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1"/>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1"/>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1"/>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1"/>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1"/>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1"/>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1"/>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71"/>
          <p:cNvGrpSpPr/>
          <p:nvPr/>
        </p:nvGrpSpPr>
        <p:grpSpPr>
          <a:xfrm>
            <a:off x="6190130" y="2940977"/>
            <a:ext cx="389830" cy="283004"/>
            <a:chOff x="6190130" y="2940977"/>
            <a:chExt cx="389830" cy="283004"/>
          </a:xfrm>
        </p:grpSpPr>
        <p:sp>
          <p:nvSpPr>
            <p:cNvPr id="11047" name="Google Shape;11047;p71"/>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1"/>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1"/>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1"/>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1"/>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1"/>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1"/>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1"/>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1"/>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1"/>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1"/>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1"/>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1"/>
          <p:cNvGrpSpPr/>
          <p:nvPr/>
        </p:nvGrpSpPr>
        <p:grpSpPr>
          <a:xfrm>
            <a:off x="6633976" y="2900274"/>
            <a:ext cx="389803" cy="364673"/>
            <a:chOff x="6633976" y="2900274"/>
            <a:chExt cx="389803" cy="364673"/>
          </a:xfrm>
        </p:grpSpPr>
        <p:sp>
          <p:nvSpPr>
            <p:cNvPr id="11078" name="Google Shape;11078;p71"/>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1"/>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1"/>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1"/>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1"/>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1"/>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1"/>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1"/>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1"/>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1"/>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71"/>
          <p:cNvGrpSpPr/>
          <p:nvPr/>
        </p:nvGrpSpPr>
        <p:grpSpPr>
          <a:xfrm>
            <a:off x="7517835" y="2885437"/>
            <a:ext cx="364935" cy="382529"/>
            <a:chOff x="7517835" y="2885437"/>
            <a:chExt cx="364935" cy="382529"/>
          </a:xfrm>
        </p:grpSpPr>
        <p:sp>
          <p:nvSpPr>
            <p:cNvPr id="11096" name="Google Shape;11096;p71"/>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1"/>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1"/>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1"/>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1"/>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1"/>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1"/>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1"/>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1"/>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1"/>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1"/>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1"/>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1"/>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1"/>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1"/>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1"/>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1"/>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1"/>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1"/>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1"/>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1"/>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1"/>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1"/>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1"/>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1"/>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1"/>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1"/>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1"/>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1"/>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1"/>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1"/>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1"/>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1"/>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1"/>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71"/>
          <p:cNvGrpSpPr/>
          <p:nvPr/>
        </p:nvGrpSpPr>
        <p:grpSpPr>
          <a:xfrm>
            <a:off x="7087591" y="2887144"/>
            <a:ext cx="358160" cy="385602"/>
            <a:chOff x="7087591" y="2887144"/>
            <a:chExt cx="358160" cy="385602"/>
          </a:xfrm>
        </p:grpSpPr>
        <p:sp>
          <p:nvSpPr>
            <p:cNvPr id="11134" name="Google Shape;11134;p71"/>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1"/>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1"/>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1"/>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1"/>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1"/>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1"/>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1"/>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1"/>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1"/>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1"/>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1"/>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1"/>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1"/>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1"/>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1"/>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1"/>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1"/>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1"/>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71"/>
          <p:cNvGrpSpPr/>
          <p:nvPr/>
        </p:nvGrpSpPr>
        <p:grpSpPr>
          <a:xfrm>
            <a:off x="7951362" y="2885437"/>
            <a:ext cx="382529" cy="382529"/>
            <a:chOff x="7951362" y="2885437"/>
            <a:chExt cx="382529" cy="382529"/>
          </a:xfrm>
        </p:grpSpPr>
        <p:sp>
          <p:nvSpPr>
            <p:cNvPr id="11154" name="Google Shape;11154;p71"/>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1"/>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1"/>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1"/>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1"/>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1"/>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1"/>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1"/>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1"/>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1"/>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1"/>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1"/>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1"/>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1"/>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1"/>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1"/>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1"/>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1"/>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1"/>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1"/>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1"/>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1"/>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1"/>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1"/>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1"/>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1"/>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1"/>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1"/>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1"/>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1"/>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1"/>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1"/>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1"/>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1"/>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1"/>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1"/>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1"/>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1"/>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1"/>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1"/>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1"/>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1"/>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1"/>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1"/>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1"/>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1"/>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1"/>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1"/>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1"/>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71"/>
          <p:cNvGrpSpPr/>
          <p:nvPr/>
        </p:nvGrpSpPr>
        <p:grpSpPr>
          <a:xfrm>
            <a:off x="8054406" y="3814489"/>
            <a:ext cx="276964" cy="336601"/>
            <a:chOff x="8054406" y="3814489"/>
            <a:chExt cx="276964" cy="336601"/>
          </a:xfrm>
        </p:grpSpPr>
        <p:sp>
          <p:nvSpPr>
            <p:cNvPr id="11204" name="Google Shape;11204;p71"/>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1"/>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1"/>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1"/>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1"/>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1"/>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1"/>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1"/>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1"/>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71"/>
          <p:cNvGrpSpPr/>
          <p:nvPr/>
        </p:nvGrpSpPr>
        <p:grpSpPr>
          <a:xfrm>
            <a:off x="7936787" y="4295074"/>
            <a:ext cx="378249" cy="335524"/>
            <a:chOff x="7936787" y="4295074"/>
            <a:chExt cx="378249" cy="335524"/>
          </a:xfrm>
        </p:grpSpPr>
        <p:sp>
          <p:nvSpPr>
            <p:cNvPr id="11214" name="Google Shape;11214;p71"/>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1"/>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1"/>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1"/>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1"/>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1"/>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1"/>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1"/>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1"/>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1"/>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1"/>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1"/>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1"/>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1"/>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1"/>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1"/>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1"/>
          <p:cNvGrpSpPr/>
          <p:nvPr/>
        </p:nvGrpSpPr>
        <p:grpSpPr>
          <a:xfrm>
            <a:off x="4886058" y="1965890"/>
            <a:ext cx="388569" cy="388307"/>
            <a:chOff x="4886058" y="1965890"/>
            <a:chExt cx="388569" cy="388307"/>
          </a:xfrm>
        </p:grpSpPr>
        <p:sp>
          <p:nvSpPr>
            <p:cNvPr id="11231" name="Google Shape;11231;p71"/>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1"/>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1"/>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1"/>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1"/>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1"/>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1"/>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1"/>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1"/>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1"/>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1"/>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45"/>
        <p:cNvGrpSpPr/>
        <p:nvPr/>
      </p:nvGrpSpPr>
      <p:grpSpPr>
        <a:xfrm>
          <a:off x="0" y="0"/>
          <a:ext cx="0" cy="0"/>
          <a:chOff x="0" y="0"/>
          <a:chExt cx="0" cy="0"/>
        </a:xfrm>
      </p:grpSpPr>
      <p:sp>
        <p:nvSpPr>
          <p:cNvPr id="11246" name="Google Shape;11246;p72"/>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47" name="Google Shape;11247;p72"/>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248" name="Google Shape;11248;p72"/>
          <p:cNvGrpSpPr/>
          <p:nvPr/>
        </p:nvGrpSpPr>
        <p:grpSpPr>
          <a:xfrm>
            <a:off x="1765162" y="3346789"/>
            <a:ext cx="292801" cy="359258"/>
            <a:chOff x="1765162" y="3346789"/>
            <a:chExt cx="292801" cy="359258"/>
          </a:xfrm>
        </p:grpSpPr>
        <p:sp>
          <p:nvSpPr>
            <p:cNvPr id="11249" name="Google Shape;11249;p72"/>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2"/>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2"/>
          <p:cNvGrpSpPr/>
          <p:nvPr/>
        </p:nvGrpSpPr>
        <p:grpSpPr>
          <a:xfrm>
            <a:off x="3077632" y="2445004"/>
            <a:ext cx="358996" cy="296309"/>
            <a:chOff x="3077632" y="2445004"/>
            <a:chExt cx="358996" cy="296309"/>
          </a:xfrm>
        </p:grpSpPr>
        <p:sp>
          <p:nvSpPr>
            <p:cNvPr id="11265" name="Google Shape;11265;p72"/>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2"/>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2"/>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72"/>
          <p:cNvGrpSpPr/>
          <p:nvPr/>
        </p:nvGrpSpPr>
        <p:grpSpPr>
          <a:xfrm>
            <a:off x="2635237" y="2431780"/>
            <a:ext cx="359232" cy="323018"/>
            <a:chOff x="2635237" y="2431780"/>
            <a:chExt cx="359232" cy="323018"/>
          </a:xfrm>
        </p:grpSpPr>
        <p:sp>
          <p:nvSpPr>
            <p:cNvPr id="11292" name="Google Shape;11292;p72"/>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7" name="Google Shape;11307;p72"/>
          <p:cNvGrpSpPr/>
          <p:nvPr/>
        </p:nvGrpSpPr>
        <p:grpSpPr>
          <a:xfrm>
            <a:off x="4011651" y="3768132"/>
            <a:ext cx="373189" cy="358944"/>
            <a:chOff x="4011651" y="3768132"/>
            <a:chExt cx="373189" cy="358944"/>
          </a:xfrm>
        </p:grpSpPr>
        <p:sp>
          <p:nvSpPr>
            <p:cNvPr id="11308" name="Google Shape;11308;p72"/>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2"/>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2"/>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2"/>
          <p:cNvGrpSpPr/>
          <p:nvPr/>
        </p:nvGrpSpPr>
        <p:grpSpPr>
          <a:xfrm>
            <a:off x="2189568" y="1961603"/>
            <a:ext cx="364993" cy="359049"/>
            <a:chOff x="2189568" y="1961603"/>
            <a:chExt cx="364993" cy="359049"/>
          </a:xfrm>
        </p:grpSpPr>
        <p:sp>
          <p:nvSpPr>
            <p:cNvPr id="11319" name="Google Shape;11319;p72"/>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2"/>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2"/>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72"/>
          <p:cNvGrpSpPr/>
          <p:nvPr/>
        </p:nvGrpSpPr>
        <p:grpSpPr>
          <a:xfrm>
            <a:off x="2193077" y="2419971"/>
            <a:ext cx="378426" cy="346323"/>
            <a:chOff x="2193077" y="2419971"/>
            <a:chExt cx="378426" cy="346323"/>
          </a:xfrm>
        </p:grpSpPr>
        <p:sp>
          <p:nvSpPr>
            <p:cNvPr id="11336" name="Google Shape;11336;p72"/>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2"/>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2"/>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72"/>
          <p:cNvGrpSpPr/>
          <p:nvPr/>
        </p:nvGrpSpPr>
        <p:grpSpPr>
          <a:xfrm>
            <a:off x="861622" y="2881770"/>
            <a:ext cx="276802" cy="367140"/>
            <a:chOff x="861622" y="2881770"/>
            <a:chExt cx="276802" cy="367140"/>
          </a:xfrm>
        </p:grpSpPr>
        <p:sp>
          <p:nvSpPr>
            <p:cNvPr id="11358" name="Google Shape;11358;p72"/>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2"/>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2"/>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72"/>
          <p:cNvGrpSpPr/>
          <p:nvPr/>
        </p:nvGrpSpPr>
        <p:grpSpPr>
          <a:xfrm>
            <a:off x="3968184" y="2881691"/>
            <a:ext cx="369444" cy="367140"/>
            <a:chOff x="3968184" y="2881691"/>
            <a:chExt cx="369444" cy="367140"/>
          </a:xfrm>
        </p:grpSpPr>
        <p:sp>
          <p:nvSpPr>
            <p:cNvPr id="11381" name="Google Shape;11381;p72"/>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2"/>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2"/>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2"/>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72"/>
          <p:cNvGrpSpPr/>
          <p:nvPr/>
        </p:nvGrpSpPr>
        <p:grpSpPr>
          <a:xfrm>
            <a:off x="3513796" y="2882084"/>
            <a:ext cx="371487" cy="366826"/>
            <a:chOff x="3513796" y="2882084"/>
            <a:chExt cx="371487" cy="366826"/>
          </a:xfrm>
        </p:grpSpPr>
        <p:sp>
          <p:nvSpPr>
            <p:cNvPr id="11406" name="Google Shape;11406;p72"/>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2"/>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2"/>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2"/>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2"/>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2"/>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2"/>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2"/>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2"/>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2"/>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72"/>
          <p:cNvGrpSpPr/>
          <p:nvPr/>
        </p:nvGrpSpPr>
        <p:grpSpPr>
          <a:xfrm>
            <a:off x="873615" y="1500275"/>
            <a:ext cx="335011" cy="359232"/>
            <a:chOff x="873615" y="1500275"/>
            <a:chExt cx="335011" cy="359232"/>
          </a:xfrm>
        </p:grpSpPr>
        <p:sp>
          <p:nvSpPr>
            <p:cNvPr id="11456" name="Google Shape;11456;p72"/>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2"/>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2"/>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2"/>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2"/>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2"/>
          <p:cNvGrpSpPr/>
          <p:nvPr/>
        </p:nvGrpSpPr>
        <p:grpSpPr>
          <a:xfrm>
            <a:off x="2202058" y="3346737"/>
            <a:ext cx="337158" cy="359311"/>
            <a:chOff x="2202058" y="3346737"/>
            <a:chExt cx="337158" cy="359311"/>
          </a:xfrm>
        </p:grpSpPr>
        <p:sp>
          <p:nvSpPr>
            <p:cNvPr id="11468" name="Google Shape;11468;p72"/>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2"/>
          <p:cNvGrpSpPr/>
          <p:nvPr/>
        </p:nvGrpSpPr>
        <p:grpSpPr>
          <a:xfrm>
            <a:off x="2223059" y="3818172"/>
            <a:ext cx="359232" cy="306050"/>
            <a:chOff x="2223059" y="3818172"/>
            <a:chExt cx="359232" cy="306050"/>
          </a:xfrm>
        </p:grpSpPr>
        <p:sp>
          <p:nvSpPr>
            <p:cNvPr id="11478" name="Google Shape;11478;p72"/>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2"/>
          <p:cNvGrpSpPr/>
          <p:nvPr/>
        </p:nvGrpSpPr>
        <p:grpSpPr>
          <a:xfrm>
            <a:off x="1725989" y="1991820"/>
            <a:ext cx="378426" cy="298509"/>
            <a:chOff x="1725989" y="1991820"/>
            <a:chExt cx="378426" cy="298509"/>
          </a:xfrm>
        </p:grpSpPr>
        <p:sp>
          <p:nvSpPr>
            <p:cNvPr id="11488" name="Google Shape;11488;p72"/>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2"/>
          <p:cNvGrpSpPr/>
          <p:nvPr/>
        </p:nvGrpSpPr>
        <p:grpSpPr>
          <a:xfrm>
            <a:off x="1768409" y="3791751"/>
            <a:ext cx="367978" cy="359075"/>
            <a:chOff x="1768409" y="3791751"/>
            <a:chExt cx="367978" cy="359075"/>
          </a:xfrm>
        </p:grpSpPr>
        <p:sp>
          <p:nvSpPr>
            <p:cNvPr id="11501" name="Google Shape;11501;p72"/>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2"/>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2"/>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2"/>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2"/>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2"/>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2"/>
          <p:cNvGrpSpPr/>
          <p:nvPr/>
        </p:nvGrpSpPr>
        <p:grpSpPr>
          <a:xfrm>
            <a:off x="2668963" y="3791306"/>
            <a:ext cx="358735" cy="359311"/>
            <a:chOff x="2668963" y="3791306"/>
            <a:chExt cx="358735" cy="359311"/>
          </a:xfrm>
        </p:grpSpPr>
        <p:sp>
          <p:nvSpPr>
            <p:cNvPr id="11515" name="Google Shape;11515;p72"/>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2"/>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72"/>
          <p:cNvGrpSpPr/>
          <p:nvPr/>
        </p:nvGrpSpPr>
        <p:grpSpPr>
          <a:xfrm>
            <a:off x="849682" y="1995198"/>
            <a:ext cx="363893" cy="291727"/>
            <a:chOff x="849682" y="1995198"/>
            <a:chExt cx="363893" cy="291727"/>
          </a:xfrm>
        </p:grpSpPr>
        <p:sp>
          <p:nvSpPr>
            <p:cNvPr id="11532" name="Google Shape;11532;p72"/>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2"/>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2"/>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2"/>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2"/>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0" name="Google Shape;11550;p72"/>
          <p:cNvGrpSpPr/>
          <p:nvPr/>
        </p:nvGrpSpPr>
        <p:grpSpPr>
          <a:xfrm>
            <a:off x="3065430" y="1990066"/>
            <a:ext cx="378190" cy="302044"/>
            <a:chOff x="3065430" y="1990066"/>
            <a:chExt cx="378190" cy="302044"/>
          </a:xfrm>
        </p:grpSpPr>
        <p:sp>
          <p:nvSpPr>
            <p:cNvPr id="11551" name="Google Shape;11551;p72"/>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2"/>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2"/>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2"/>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2"/>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2"/>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2"/>
          <p:cNvGrpSpPr/>
          <p:nvPr/>
        </p:nvGrpSpPr>
        <p:grpSpPr>
          <a:xfrm>
            <a:off x="3568234" y="3791410"/>
            <a:ext cx="347501" cy="359284"/>
            <a:chOff x="3568234" y="3791410"/>
            <a:chExt cx="347501" cy="359284"/>
          </a:xfrm>
        </p:grpSpPr>
        <p:sp>
          <p:nvSpPr>
            <p:cNvPr id="11563" name="Google Shape;11563;p72"/>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2"/>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2"/>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2"/>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2"/>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72"/>
          <p:cNvGrpSpPr/>
          <p:nvPr/>
        </p:nvGrpSpPr>
        <p:grpSpPr>
          <a:xfrm>
            <a:off x="1759925" y="1501087"/>
            <a:ext cx="347004" cy="358420"/>
            <a:chOff x="1759925" y="1501087"/>
            <a:chExt cx="347004" cy="358420"/>
          </a:xfrm>
        </p:grpSpPr>
        <p:sp>
          <p:nvSpPr>
            <p:cNvPr id="11575" name="Google Shape;11575;p72"/>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2"/>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2"/>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2"/>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2"/>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2"/>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2"/>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2"/>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2"/>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2"/>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2"/>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2"/>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2"/>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2"/>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2"/>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2"/>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72"/>
          <p:cNvGrpSpPr/>
          <p:nvPr/>
        </p:nvGrpSpPr>
        <p:grpSpPr>
          <a:xfrm>
            <a:off x="3519295" y="2413660"/>
            <a:ext cx="360227" cy="359311"/>
            <a:chOff x="3519295" y="2413660"/>
            <a:chExt cx="360227" cy="359311"/>
          </a:xfrm>
        </p:grpSpPr>
        <p:sp>
          <p:nvSpPr>
            <p:cNvPr id="11603" name="Google Shape;11603;p72"/>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2"/>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2"/>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2"/>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2"/>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2"/>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2"/>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2"/>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2"/>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2"/>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2"/>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2"/>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2"/>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2"/>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72"/>
          <p:cNvGrpSpPr/>
          <p:nvPr/>
        </p:nvGrpSpPr>
        <p:grpSpPr>
          <a:xfrm>
            <a:off x="1330255" y="3845718"/>
            <a:ext cx="358996" cy="250774"/>
            <a:chOff x="1330255" y="3845718"/>
            <a:chExt cx="358996" cy="250774"/>
          </a:xfrm>
        </p:grpSpPr>
        <p:sp>
          <p:nvSpPr>
            <p:cNvPr id="11639" name="Google Shape;11639;p72"/>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2"/>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2"/>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2"/>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9" name="Google Shape;11649;p72"/>
          <p:cNvGrpSpPr/>
          <p:nvPr/>
        </p:nvGrpSpPr>
        <p:grpSpPr>
          <a:xfrm>
            <a:off x="3115103" y="3791384"/>
            <a:ext cx="373424" cy="359311"/>
            <a:chOff x="3115103" y="3791384"/>
            <a:chExt cx="373424" cy="359311"/>
          </a:xfrm>
        </p:grpSpPr>
        <p:sp>
          <p:nvSpPr>
            <p:cNvPr id="11650" name="Google Shape;11650;p72"/>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2"/>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2"/>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2"/>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2"/>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2"/>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2"/>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2"/>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2"/>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2"/>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2"/>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2"/>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72"/>
          <p:cNvGrpSpPr/>
          <p:nvPr/>
        </p:nvGrpSpPr>
        <p:grpSpPr>
          <a:xfrm>
            <a:off x="883853" y="3792641"/>
            <a:ext cx="378190" cy="357059"/>
            <a:chOff x="883853" y="3792641"/>
            <a:chExt cx="378190" cy="357059"/>
          </a:xfrm>
        </p:grpSpPr>
        <p:sp>
          <p:nvSpPr>
            <p:cNvPr id="11665" name="Google Shape;11665;p72"/>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2"/>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2"/>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2"/>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2"/>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2"/>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2"/>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2"/>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2"/>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2"/>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2"/>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2"/>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2"/>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2"/>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2"/>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2"/>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2"/>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2"/>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2"/>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2"/>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2"/>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2"/>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2"/>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2"/>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2"/>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2"/>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1" name="Google Shape;11691;p72"/>
          <p:cNvGrpSpPr/>
          <p:nvPr/>
        </p:nvGrpSpPr>
        <p:grpSpPr>
          <a:xfrm>
            <a:off x="3934196" y="2484805"/>
            <a:ext cx="401207" cy="214036"/>
            <a:chOff x="3934196" y="2484805"/>
            <a:chExt cx="401207" cy="214036"/>
          </a:xfrm>
        </p:grpSpPr>
        <p:sp>
          <p:nvSpPr>
            <p:cNvPr id="11692" name="Google Shape;11692;p72"/>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2"/>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2"/>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2"/>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2"/>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72"/>
          <p:cNvGrpSpPr/>
          <p:nvPr/>
        </p:nvGrpSpPr>
        <p:grpSpPr>
          <a:xfrm>
            <a:off x="3999894" y="1500197"/>
            <a:ext cx="342474" cy="359232"/>
            <a:chOff x="3999894" y="1500197"/>
            <a:chExt cx="342474" cy="359232"/>
          </a:xfrm>
        </p:grpSpPr>
        <p:sp>
          <p:nvSpPr>
            <p:cNvPr id="11698" name="Google Shape;11698;p72"/>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72"/>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2"/>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2"/>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2"/>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2"/>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2"/>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2"/>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2"/>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2"/>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2"/>
          <p:cNvGrpSpPr/>
          <p:nvPr/>
        </p:nvGrpSpPr>
        <p:grpSpPr>
          <a:xfrm>
            <a:off x="2233795" y="2882162"/>
            <a:ext cx="232601" cy="366747"/>
            <a:chOff x="2233795" y="2882162"/>
            <a:chExt cx="232601" cy="366747"/>
          </a:xfrm>
        </p:grpSpPr>
        <p:sp>
          <p:nvSpPr>
            <p:cNvPr id="11709" name="Google Shape;11709;p72"/>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2"/>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2"/>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2"/>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2"/>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2"/>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2"/>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2"/>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2"/>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2"/>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2"/>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2"/>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2"/>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2"/>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2"/>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2"/>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2"/>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2"/>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72"/>
          <p:cNvGrpSpPr/>
          <p:nvPr/>
        </p:nvGrpSpPr>
        <p:grpSpPr>
          <a:xfrm>
            <a:off x="3523772" y="3404422"/>
            <a:ext cx="362008" cy="244175"/>
            <a:chOff x="3523772" y="3404422"/>
            <a:chExt cx="362008" cy="244175"/>
          </a:xfrm>
        </p:grpSpPr>
        <p:sp>
          <p:nvSpPr>
            <p:cNvPr id="11728" name="Google Shape;11728;p72"/>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2"/>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2"/>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2"/>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2"/>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2"/>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2"/>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2"/>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2"/>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2"/>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2"/>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2"/>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2"/>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2"/>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2"/>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3" name="Google Shape;11743;p72"/>
          <p:cNvGrpSpPr/>
          <p:nvPr/>
        </p:nvGrpSpPr>
        <p:grpSpPr>
          <a:xfrm>
            <a:off x="3531026" y="1977314"/>
            <a:ext cx="359232" cy="327836"/>
            <a:chOff x="3531026" y="1977314"/>
            <a:chExt cx="359232" cy="327836"/>
          </a:xfrm>
        </p:grpSpPr>
        <p:sp>
          <p:nvSpPr>
            <p:cNvPr id="11744" name="Google Shape;11744;p72"/>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2"/>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2"/>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2"/>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2"/>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2"/>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2"/>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2"/>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2"/>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2"/>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72"/>
          <p:cNvGrpSpPr/>
          <p:nvPr/>
        </p:nvGrpSpPr>
        <p:grpSpPr>
          <a:xfrm>
            <a:off x="3123351" y="1500275"/>
            <a:ext cx="296781" cy="359232"/>
            <a:chOff x="3123351" y="1500275"/>
            <a:chExt cx="296781" cy="359232"/>
          </a:xfrm>
        </p:grpSpPr>
        <p:sp>
          <p:nvSpPr>
            <p:cNvPr id="11755" name="Google Shape;11755;p72"/>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2"/>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2"/>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2"/>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2"/>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2"/>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2"/>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2"/>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2"/>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2"/>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2"/>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72"/>
          <p:cNvGrpSpPr/>
          <p:nvPr/>
        </p:nvGrpSpPr>
        <p:grpSpPr>
          <a:xfrm>
            <a:off x="2659458" y="1500275"/>
            <a:ext cx="332261" cy="359232"/>
            <a:chOff x="2659458" y="1500275"/>
            <a:chExt cx="332261" cy="359232"/>
          </a:xfrm>
        </p:grpSpPr>
        <p:sp>
          <p:nvSpPr>
            <p:cNvPr id="11767" name="Google Shape;11767;p72"/>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2"/>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2"/>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2"/>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2"/>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2"/>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2"/>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2"/>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2"/>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2"/>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2"/>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2"/>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2"/>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2"/>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2"/>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2"/>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2"/>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2"/>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2"/>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2"/>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2"/>
          <p:cNvGrpSpPr/>
          <p:nvPr/>
        </p:nvGrpSpPr>
        <p:grpSpPr>
          <a:xfrm>
            <a:off x="1750184" y="2413530"/>
            <a:ext cx="359730" cy="359441"/>
            <a:chOff x="1750184" y="2413530"/>
            <a:chExt cx="359730" cy="359441"/>
          </a:xfrm>
        </p:grpSpPr>
        <p:sp>
          <p:nvSpPr>
            <p:cNvPr id="11788" name="Google Shape;11788;p72"/>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2"/>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2"/>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2"/>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2"/>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2"/>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2"/>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2"/>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2"/>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2"/>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2"/>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72"/>
          <p:cNvGrpSpPr/>
          <p:nvPr/>
        </p:nvGrpSpPr>
        <p:grpSpPr>
          <a:xfrm>
            <a:off x="2230050" y="1500223"/>
            <a:ext cx="316524" cy="359284"/>
            <a:chOff x="2230050" y="1500223"/>
            <a:chExt cx="316524" cy="359284"/>
          </a:xfrm>
        </p:grpSpPr>
        <p:sp>
          <p:nvSpPr>
            <p:cNvPr id="11800" name="Google Shape;11800;p72"/>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2"/>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2"/>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2"/>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2"/>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2"/>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2"/>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2"/>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2"/>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2"/>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2"/>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2"/>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2"/>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2"/>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2"/>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2"/>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2"/>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2"/>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2"/>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72"/>
          <p:cNvGrpSpPr/>
          <p:nvPr/>
        </p:nvGrpSpPr>
        <p:grpSpPr>
          <a:xfrm>
            <a:off x="2690042" y="4262767"/>
            <a:ext cx="359389" cy="359232"/>
            <a:chOff x="2690042" y="4262767"/>
            <a:chExt cx="359389" cy="359232"/>
          </a:xfrm>
        </p:grpSpPr>
        <p:sp>
          <p:nvSpPr>
            <p:cNvPr id="11821" name="Google Shape;11821;p72"/>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2"/>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2"/>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2"/>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2"/>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2"/>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2"/>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8" name="Google Shape;11828;p72"/>
          <p:cNvGrpSpPr/>
          <p:nvPr/>
        </p:nvGrpSpPr>
        <p:grpSpPr>
          <a:xfrm>
            <a:off x="2689440" y="2882162"/>
            <a:ext cx="222337" cy="366721"/>
            <a:chOff x="2689440" y="2882162"/>
            <a:chExt cx="222337" cy="366721"/>
          </a:xfrm>
        </p:grpSpPr>
        <p:sp>
          <p:nvSpPr>
            <p:cNvPr id="11829" name="Google Shape;11829;p72"/>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2"/>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2"/>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2"/>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2"/>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2"/>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2"/>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2"/>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2"/>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8" name="Google Shape;11838;p72"/>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9" name="Google Shape;11839;p72"/>
          <p:cNvGrpSpPr/>
          <p:nvPr/>
        </p:nvGrpSpPr>
        <p:grpSpPr>
          <a:xfrm>
            <a:off x="2637986" y="1980142"/>
            <a:ext cx="359232" cy="322023"/>
            <a:chOff x="2637986" y="1980142"/>
            <a:chExt cx="359232" cy="322023"/>
          </a:xfrm>
        </p:grpSpPr>
        <p:sp>
          <p:nvSpPr>
            <p:cNvPr id="11840" name="Google Shape;11840;p72"/>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2"/>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2"/>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2"/>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2"/>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2"/>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2"/>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2"/>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2"/>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2"/>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2"/>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2"/>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2"/>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72"/>
          <p:cNvGrpSpPr/>
          <p:nvPr/>
        </p:nvGrpSpPr>
        <p:grpSpPr>
          <a:xfrm>
            <a:off x="1306531" y="3346972"/>
            <a:ext cx="323018" cy="359075"/>
            <a:chOff x="1306531" y="3346972"/>
            <a:chExt cx="323018" cy="359075"/>
          </a:xfrm>
        </p:grpSpPr>
        <p:sp>
          <p:nvSpPr>
            <p:cNvPr id="11854" name="Google Shape;11854;p72"/>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2"/>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2"/>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2"/>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2"/>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2"/>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2"/>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2"/>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2"/>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72"/>
          <p:cNvGrpSpPr/>
          <p:nvPr/>
        </p:nvGrpSpPr>
        <p:grpSpPr>
          <a:xfrm>
            <a:off x="1308024" y="2413975"/>
            <a:ext cx="360253" cy="357111"/>
            <a:chOff x="1308024" y="2413975"/>
            <a:chExt cx="360253" cy="357111"/>
          </a:xfrm>
        </p:grpSpPr>
        <p:sp>
          <p:nvSpPr>
            <p:cNvPr id="11864" name="Google Shape;11864;p72"/>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2"/>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2"/>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2"/>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2"/>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2"/>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2"/>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2"/>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2"/>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2"/>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2"/>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2"/>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2"/>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2"/>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2"/>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2"/>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2"/>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2"/>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2"/>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2"/>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2"/>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2"/>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2"/>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2"/>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2"/>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2"/>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2"/>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2"/>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2"/>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2"/>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4" name="Google Shape;11894;p72"/>
          <p:cNvGrpSpPr/>
          <p:nvPr/>
        </p:nvGrpSpPr>
        <p:grpSpPr>
          <a:xfrm>
            <a:off x="1298519" y="1970322"/>
            <a:ext cx="378452" cy="341321"/>
            <a:chOff x="1298519" y="1970322"/>
            <a:chExt cx="378452" cy="341321"/>
          </a:xfrm>
        </p:grpSpPr>
        <p:sp>
          <p:nvSpPr>
            <p:cNvPr id="11895" name="Google Shape;11895;p72"/>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2"/>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2"/>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2"/>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2"/>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2"/>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2"/>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2"/>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2"/>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2"/>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2"/>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2"/>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2"/>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2"/>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2"/>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2"/>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2"/>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2"/>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2"/>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2"/>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5" name="Google Shape;11915;p72"/>
          <p:cNvGrpSpPr/>
          <p:nvPr/>
        </p:nvGrpSpPr>
        <p:grpSpPr>
          <a:xfrm>
            <a:off x="3114815" y="3346868"/>
            <a:ext cx="283217" cy="359180"/>
            <a:chOff x="3114815" y="3346868"/>
            <a:chExt cx="283217" cy="359180"/>
          </a:xfrm>
        </p:grpSpPr>
        <p:sp>
          <p:nvSpPr>
            <p:cNvPr id="11916" name="Google Shape;11916;p72"/>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2"/>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2"/>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2"/>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2"/>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2"/>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2"/>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2"/>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2"/>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2"/>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2"/>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2"/>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2"/>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72"/>
          <p:cNvGrpSpPr/>
          <p:nvPr/>
        </p:nvGrpSpPr>
        <p:grpSpPr>
          <a:xfrm>
            <a:off x="3973186" y="3353231"/>
            <a:ext cx="378661" cy="346558"/>
            <a:chOff x="3973186" y="3353231"/>
            <a:chExt cx="378661" cy="346558"/>
          </a:xfrm>
        </p:grpSpPr>
        <p:sp>
          <p:nvSpPr>
            <p:cNvPr id="11930" name="Google Shape;11930;p72"/>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2"/>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2"/>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2"/>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2"/>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2"/>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2"/>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2"/>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2"/>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2"/>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2"/>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2"/>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2"/>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2"/>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2"/>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2"/>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2"/>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2"/>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8" name="Google Shape;11948;p72"/>
          <p:cNvGrpSpPr/>
          <p:nvPr/>
        </p:nvGrpSpPr>
        <p:grpSpPr>
          <a:xfrm>
            <a:off x="2152857" y="4263002"/>
            <a:ext cx="373241" cy="359127"/>
            <a:chOff x="2152857" y="4263002"/>
            <a:chExt cx="373241" cy="359127"/>
          </a:xfrm>
        </p:grpSpPr>
        <p:sp>
          <p:nvSpPr>
            <p:cNvPr id="11949" name="Google Shape;11949;p72"/>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2"/>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2"/>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2"/>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2"/>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2"/>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2"/>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2"/>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72"/>
          <p:cNvGrpSpPr/>
          <p:nvPr/>
        </p:nvGrpSpPr>
        <p:grpSpPr>
          <a:xfrm>
            <a:off x="859632" y="3346972"/>
            <a:ext cx="303537" cy="359127"/>
            <a:chOff x="859632" y="3346972"/>
            <a:chExt cx="303537" cy="359127"/>
          </a:xfrm>
        </p:grpSpPr>
        <p:sp>
          <p:nvSpPr>
            <p:cNvPr id="11958" name="Google Shape;11958;p72"/>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2"/>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2"/>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2"/>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2"/>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72"/>
          <p:cNvGrpSpPr/>
          <p:nvPr/>
        </p:nvGrpSpPr>
        <p:grpSpPr>
          <a:xfrm>
            <a:off x="1767911" y="2882241"/>
            <a:ext cx="265306" cy="366799"/>
            <a:chOff x="1767911" y="2882241"/>
            <a:chExt cx="265306" cy="366799"/>
          </a:xfrm>
        </p:grpSpPr>
        <p:sp>
          <p:nvSpPr>
            <p:cNvPr id="11964" name="Google Shape;11964;p72"/>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2"/>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2"/>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2"/>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2"/>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2"/>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2"/>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2"/>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2"/>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2"/>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2"/>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2"/>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2"/>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9" name="Google Shape;11979;p72"/>
          <p:cNvGrpSpPr/>
          <p:nvPr/>
        </p:nvGrpSpPr>
        <p:grpSpPr>
          <a:xfrm>
            <a:off x="1332009" y="1499935"/>
            <a:ext cx="331895" cy="359311"/>
            <a:chOff x="1332009" y="1499935"/>
            <a:chExt cx="331895" cy="359311"/>
          </a:xfrm>
        </p:grpSpPr>
        <p:sp>
          <p:nvSpPr>
            <p:cNvPr id="11980" name="Google Shape;11980;p72"/>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2"/>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2"/>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2"/>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2"/>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2"/>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2"/>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2"/>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2"/>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2"/>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2"/>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2"/>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2"/>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2"/>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2"/>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2"/>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2"/>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72"/>
          <p:cNvGrpSpPr/>
          <p:nvPr/>
        </p:nvGrpSpPr>
        <p:grpSpPr>
          <a:xfrm>
            <a:off x="2663464" y="3346815"/>
            <a:ext cx="289528" cy="359232"/>
            <a:chOff x="2663464" y="3346815"/>
            <a:chExt cx="289528" cy="359232"/>
          </a:xfrm>
        </p:grpSpPr>
        <p:sp>
          <p:nvSpPr>
            <p:cNvPr id="11998" name="Google Shape;11998;p72"/>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2"/>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2"/>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2"/>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2"/>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2"/>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2"/>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2"/>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72"/>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2"/>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2"/>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9" name="Google Shape;12009;p72"/>
          <p:cNvGrpSpPr/>
          <p:nvPr/>
        </p:nvGrpSpPr>
        <p:grpSpPr>
          <a:xfrm>
            <a:off x="1315775" y="2881927"/>
            <a:ext cx="269051" cy="366983"/>
            <a:chOff x="1315775" y="2881927"/>
            <a:chExt cx="269051" cy="366983"/>
          </a:xfrm>
        </p:grpSpPr>
        <p:sp>
          <p:nvSpPr>
            <p:cNvPr id="12010" name="Google Shape;12010;p72"/>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2"/>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2"/>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2"/>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2"/>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2"/>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2"/>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2"/>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2"/>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2"/>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2"/>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2"/>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2"/>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2"/>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2"/>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72"/>
          <p:cNvGrpSpPr/>
          <p:nvPr/>
        </p:nvGrpSpPr>
        <p:grpSpPr>
          <a:xfrm>
            <a:off x="3977427" y="1980142"/>
            <a:ext cx="359232" cy="322023"/>
            <a:chOff x="3977427" y="1980142"/>
            <a:chExt cx="359232" cy="322023"/>
          </a:xfrm>
        </p:grpSpPr>
        <p:sp>
          <p:nvSpPr>
            <p:cNvPr id="12026" name="Google Shape;12026;p72"/>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2"/>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2"/>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2"/>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2"/>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2"/>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2"/>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2"/>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2"/>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2"/>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72"/>
          <p:cNvGrpSpPr/>
          <p:nvPr/>
        </p:nvGrpSpPr>
        <p:grpSpPr>
          <a:xfrm>
            <a:off x="865628" y="2413608"/>
            <a:ext cx="361720" cy="359180"/>
            <a:chOff x="865628" y="2413608"/>
            <a:chExt cx="361720" cy="359180"/>
          </a:xfrm>
        </p:grpSpPr>
        <p:sp>
          <p:nvSpPr>
            <p:cNvPr id="12037" name="Google Shape;12037;p72"/>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2"/>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2"/>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2"/>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2"/>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2"/>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2"/>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2"/>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2"/>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2"/>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2"/>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2"/>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2"/>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72"/>
          <p:cNvGrpSpPr/>
          <p:nvPr/>
        </p:nvGrpSpPr>
        <p:grpSpPr>
          <a:xfrm>
            <a:off x="3117093" y="2881927"/>
            <a:ext cx="268815" cy="366983"/>
            <a:chOff x="3117093" y="2881927"/>
            <a:chExt cx="268815" cy="366983"/>
          </a:xfrm>
        </p:grpSpPr>
        <p:sp>
          <p:nvSpPr>
            <p:cNvPr id="12051" name="Google Shape;12051;p72"/>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2"/>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2"/>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2"/>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2"/>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2"/>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2"/>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2"/>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2"/>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2"/>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2"/>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2"/>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2"/>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2"/>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2"/>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6" name="Google Shape;12066;p72"/>
          <p:cNvGrpSpPr/>
          <p:nvPr/>
        </p:nvGrpSpPr>
        <p:grpSpPr>
          <a:xfrm>
            <a:off x="3534508" y="1508000"/>
            <a:ext cx="368502" cy="343521"/>
            <a:chOff x="3534508" y="1508000"/>
            <a:chExt cx="368502" cy="343521"/>
          </a:xfrm>
        </p:grpSpPr>
        <p:sp>
          <p:nvSpPr>
            <p:cNvPr id="12067" name="Google Shape;12067;p72"/>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2"/>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2"/>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2"/>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2"/>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2"/>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2"/>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2"/>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2"/>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2"/>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2"/>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2"/>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2"/>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2"/>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2"/>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72"/>
          <p:cNvGrpSpPr/>
          <p:nvPr/>
        </p:nvGrpSpPr>
        <p:grpSpPr>
          <a:xfrm>
            <a:off x="7147436" y="1502999"/>
            <a:ext cx="279054" cy="354754"/>
            <a:chOff x="7147436" y="1502999"/>
            <a:chExt cx="279054" cy="354754"/>
          </a:xfrm>
        </p:grpSpPr>
        <p:sp>
          <p:nvSpPr>
            <p:cNvPr id="12083" name="Google Shape;12083;p72"/>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2"/>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2"/>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2"/>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2"/>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2"/>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2"/>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2"/>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2"/>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2"/>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2"/>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2"/>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2"/>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2"/>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2"/>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2"/>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9" name="Google Shape;12099;p72"/>
          <p:cNvGrpSpPr/>
          <p:nvPr/>
        </p:nvGrpSpPr>
        <p:grpSpPr>
          <a:xfrm>
            <a:off x="7603081" y="1973072"/>
            <a:ext cx="276802" cy="354807"/>
            <a:chOff x="7603081" y="1973072"/>
            <a:chExt cx="276802" cy="354807"/>
          </a:xfrm>
        </p:grpSpPr>
        <p:sp>
          <p:nvSpPr>
            <p:cNvPr id="12100" name="Google Shape;12100;p72"/>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2"/>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2"/>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2"/>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2"/>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2"/>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2"/>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2"/>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2"/>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2"/>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2"/>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2"/>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2"/>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2"/>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2"/>
          <p:cNvGrpSpPr/>
          <p:nvPr/>
        </p:nvGrpSpPr>
        <p:grpSpPr>
          <a:xfrm>
            <a:off x="6696792" y="1502999"/>
            <a:ext cx="276802" cy="354754"/>
            <a:chOff x="6696792" y="1502999"/>
            <a:chExt cx="276802" cy="354754"/>
          </a:xfrm>
        </p:grpSpPr>
        <p:sp>
          <p:nvSpPr>
            <p:cNvPr id="12115" name="Google Shape;12115;p72"/>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2"/>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2"/>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2"/>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2"/>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2"/>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2"/>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2"/>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2"/>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2"/>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2"/>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2"/>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2"/>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2"/>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2"/>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0" name="Google Shape;12130;p72"/>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1" name="Google Shape;12131;p72"/>
          <p:cNvGrpSpPr/>
          <p:nvPr/>
        </p:nvGrpSpPr>
        <p:grpSpPr>
          <a:xfrm>
            <a:off x="6223393" y="1502999"/>
            <a:ext cx="320295" cy="354754"/>
            <a:chOff x="6223393" y="1502999"/>
            <a:chExt cx="320295" cy="354754"/>
          </a:xfrm>
        </p:grpSpPr>
        <p:sp>
          <p:nvSpPr>
            <p:cNvPr id="12132" name="Google Shape;12132;p72"/>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2"/>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2"/>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2"/>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2"/>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2"/>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2"/>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2"/>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2"/>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2"/>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2"/>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2"/>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2"/>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2"/>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2"/>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2"/>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72"/>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2"/>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2"/>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2"/>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2"/>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2"/>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2"/>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72"/>
          <p:cNvGrpSpPr/>
          <p:nvPr/>
        </p:nvGrpSpPr>
        <p:grpSpPr>
          <a:xfrm>
            <a:off x="5310611" y="1502972"/>
            <a:ext cx="339515" cy="354781"/>
            <a:chOff x="5310611" y="1502972"/>
            <a:chExt cx="339515" cy="354781"/>
          </a:xfrm>
        </p:grpSpPr>
        <p:sp>
          <p:nvSpPr>
            <p:cNvPr id="12156" name="Google Shape;12156;p72"/>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2"/>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2"/>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2"/>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2"/>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2"/>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2"/>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2"/>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72"/>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72"/>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2"/>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2"/>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2"/>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2"/>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2"/>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2"/>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72"/>
          <p:cNvGrpSpPr/>
          <p:nvPr/>
        </p:nvGrpSpPr>
        <p:grpSpPr>
          <a:xfrm>
            <a:off x="6253637" y="3790101"/>
            <a:ext cx="274550" cy="354833"/>
            <a:chOff x="6253637" y="3790101"/>
            <a:chExt cx="274550" cy="354833"/>
          </a:xfrm>
        </p:grpSpPr>
        <p:sp>
          <p:nvSpPr>
            <p:cNvPr id="12173" name="Google Shape;12173;p72"/>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2"/>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2"/>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2"/>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2"/>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2"/>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2"/>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2"/>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2"/>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2"/>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2"/>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2"/>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2"/>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2"/>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2"/>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2"/>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2"/>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72"/>
          <p:cNvGrpSpPr/>
          <p:nvPr/>
        </p:nvGrpSpPr>
        <p:grpSpPr>
          <a:xfrm>
            <a:off x="5802731" y="3790180"/>
            <a:ext cx="274576" cy="354754"/>
            <a:chOff x="5802731" y="3790180"/>
            <a:chExt cx="274576" cy="354754"/>
          </a:xfrm>
        </p:grpSpPr>
        <p:sp>
          <p:nvSpPr>
            <p:cNvPr id="12191" name="Google Shape;12191;p72"/>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2"/>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2"/>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2"/>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2"/>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2"/>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2"/>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2"/>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2"/>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2"/>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2"/>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2"/>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2"/>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2"/>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2"/>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2"/>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2"/>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2"/>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2"/>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72"/>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72"/>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72"/>
          <p:cNvGrpSpPr/>
          <p:nvPr/>
        </p:nvGrpSpPr>
        <p:grpSpPr>
          <a:xfrm>
            <a:off x="5352088" y="3790206"/>
            <a:ext cx="274550" cy="354728"/>
            <a:chOff x="5352088" y="3790206"/>
            <a:chExt cx="274550" cy="354728"/>
          </a:xfrm>
        </p:grpSpPr>
        <p:sp>
          <p:nvSpPr>
            <p:cNvPr id="12213" name="Google Shape;12213;p72"/>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2"/>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2"/>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2"/>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2"/>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2"/>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2"/>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2"/>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2"/>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72"/>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2"/>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2"/>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2"/>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2"/>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2"/>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2"/>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2"/>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2"/>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2"/>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2"/>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2"/>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2"/>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2"/>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2"/>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72"/>
          <p:cNvGrpSpPr/>
          <p:nvPr/>
        </p:nvGrpSpPr>
        <p:grpSpPr>
          <a:xfrm>
            <a:off x="4901706" y="3790075"/>
            <a:ext cx="274550" cy="354859"/>
            <a:chOff x="4901706" y="3790075"/>
            <a:chExt cx="274550" cy="354859"/>
          </a:xfrm>
        </p:grpSpPr>
        <p:sp>
          <p:nvSpPr>
            <p:cNvPr id="12238" name="Google Shape;12238;p72"/>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2"/>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2"/>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2"/>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2"/>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2"/>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2"/>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2"/>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2"/>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2"/>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2"/>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2"/>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2"/>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2"/>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2"/>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2"/>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2"/>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2"/>
          <p:cNvGrpSpPr/>
          <p:nvPr/>
        </p:nvGrpSpPr>
        <p:grpSpPr>
          <a:xfrm>
            <a:off x="8052704" y="1503208"/>
            <a:ext cx="275073" cy="354545"/>
            <a:chOff x="8052704" y="1503208"/>
            <a:chExt cx="275073" cy="354545"/>
          </a:xfrm>
        </p:grpSpPr>
        <p:sp>
          <p:nvSpPr>
            <p:cNvPr id="12256" name="Google Shape;12256;p72"/>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2"/>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2"/>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2"/>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2"/>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2"/>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2"/>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2"/>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2"/>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2"/>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2"/>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2"/>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2"/>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2"/>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2"/>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2"/>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2"/>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72"/>
          <p:cNvGrpSpPr/>
          <p:nvPr/>
        </p:nvGrpSpPr>
        <p:grpSpPr>
          <a:xfrm>
            <a:off x="5794745" y="1502999"/>
            <a:ext cx="274550" cy="354754"/>
            <a:chOff x="5794745" y="1502999"/>
            <a:chExt cx="274550" cy="354754"/>
          </a:xfrm>
        </p:grpSpPr>
        <p:sp>
          <p:nvSpPr>
            <p:cNvPr id="12274" name="Google Shape;12274;p72"/>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2"/>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2"/>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2"/>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2"/>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2"/>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2"/>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2"/>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2"/>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2"/>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72"/>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72"/>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2"/>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2"/>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2"/>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2"/>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2"/>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2"/>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2"/>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2"/>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2"/>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2"/>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2"/>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2"/>
          <p:cNvGrpSpPr/>
          <p:nvPr/>
        </p:nvGrpSpPr>
        <p:grpSpPr>
          <a:xfrm>
            <a:off x="4896940" y="1502999"/>
            <a:ext cx="263316" cy="354754"/>
            <a:chOff x="4896940" y="1502999"/>
            <a:chExt cx="263316" cy="354754"/>
          </a:xfrm>
        </p:grpSpPr>
        <p:sp>
          <p:nvSpPr>
            <p:cNvPr id="12298" name="Google Shape;12298;p72"/>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2"/>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2"/>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2"/>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2"/>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2"/>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2"/>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2"/>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2"/>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2"/>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2"/>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2"/>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2"/>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2"/>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2"/>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2"/>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2"/>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2"/>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2"/>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2"/>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2"/>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72"/>
          <p:cNvGrpSpPr/>
          <p:nvPr/>
        </p:nvGrpSpPr>
        <p:grpSpPr>
          <a:xfrm>
            <a:off x="6255392" y="4268082"/>
            <a:ext cx="274550" cy="354728"/>
            <a:chOff x="6255392" y="4268082"/>
            <a:chExt cx="274550" cy="354728"/>
          </a:xfrm>
        </p:grpSpPr>
        <p:sp>
          <p:nvSpPr>
            <p:cNvPr id="12320" name="Google Shape;12320;p72"/>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2"/>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2"/>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2"/>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2"/>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2"/>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2"/>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2"/>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2"/>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2"/>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2"/>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2"/>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2"/>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2"/>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2"/>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2"/>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2"/>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2"/>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2"/>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2"/>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2"/>
          <p:cNvGrpSpPr/>
          <p:nvPr/>
        </p:nvGrpSpPr>
        <p:grpSpPr>
          <a:xfrm>
            <a:off x="7604076" y="3790075"/>
            <a:ext cx="275807" cy="354859"/>
            <a:chOff x="7604076" y="3790075"/>
            <a:chExt cx="275807" cy="354859"/>
          </a:xfrm>
        </p:grpSpPr>
        <p:sp>
          <p:nvSpPr>
            <p:cNvPr id="12341" name="Google Shape;12341;p72"/>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2"/>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2"/>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2"/>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2"/>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2"/>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2"/>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2"/>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2"/>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2"/>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2"/>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2"/>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2"/>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2"/>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2"/>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2"/>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2"/>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2"/>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2"/>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2"/>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2"/>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2"/>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72"/>
          <p:cNvGrpSpPr/>
          <p:nvPr/>
        </p:nvGrpSpPr>
        <p:grpSpPr>
          <a:xfrm>
            <a:off x="7154427" y="3790206"/>
            <a:ext cx="274550" cy="354493"/>
            <a:chOff x="7154427" y="3790206"/>
            <a:chExt cx="274550" cy="354493"/>
          </a:xfrm>
        </p:grpSpPr>
        <p:sp>
          <p:nvSpPr>
            <p:cNvPr id="12364" name="Google Shape;12364;p72"/>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2"/>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2"/>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2"/>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2"/>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2"/>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2"/>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2"/>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2"/>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2"/>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2"/>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2"/>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2"/>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2"/>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2"/>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2"/>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2"/>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2"/>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2"/>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2"/>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72"/>
          <p:cNvGrpSpPr/>
          <p:nvPr/>
        </p:nvGrpSpPr>
        <p:grpSpPr>
          <a:xfrm>
            <a:off x="8054458" y="1973150"/>
            <a:ext cx="274576" cy="354728"/>
            <a:chOff x="8054458" y="1973150"/>
            <a:chExt cx="274576" cy="354728"/>
          </a:xfrm>
        </p:grpSpPr>
        <p:sp>
          <p:nvSpPr>
            <p:cNvPr id="12385" name="Google Shape;12385;p72"/>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2"/>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2"/>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2"/>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2"/>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2"/>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2"/>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2"/>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2"/>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2"/>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2"/>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2"/>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2"/>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2"/>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2"/>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2"/>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2"/>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2"/>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2"/>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2"/>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2"/>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2"/>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7" name="Google Shape;12407;p72"/>
          <p:cNvGrpSpPr/>
          <p:nvPr/>
        </p:nvGrpSpPr>
        <p:grpSpPr>
          <a:xfrm>
            <a:off x="7153930" y="1973150"/>
            <a:ext cx="274812" cy="354728"/>
            <a:chOff x="7153930" y="1973150"/>
            <a:chExt cx="274812" cy="354728"/>
          </a:xfrm>
        </p:grpSpPr>
        <p:sp>
          <p:nvSpPr>
            <p:cNvPr id="12408" name="Google Shape;12408;p72"/>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2"/>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2"/>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2"/>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2"/>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2"/>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2"/>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2"/>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2"/>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2"/>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2"/>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2"/>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2"/>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2"/>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2"/>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2"/>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2"/>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2"/>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2"/>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72"/>
          <p:cNvGrpSpPr/>
          <p:nvPr/>
        </p:nvGrpSpPr>
        <p:grpSpPr>
          <a:xfrm>
            <a:off x="6703522" y="1973098"/>
            <a:ext cx="274812" cy="354781"/>
            <a:chOff x="6703522" y="1973098"/>
            <a:chExt cx="274812" cy="354781"/>
          </a:xfrm>
        </p:grpSpPr>
        <p:sp>
          <p:nvSpPr>
            <p:cNvPr id="12428" name="Google Shape;12428;p72"/>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2"/>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2"/>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2"/>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2"/>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2"/>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2"/>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2"/>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2"/>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2"/>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2"/>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2"/>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2"/>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2"/>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2"/>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2"/>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2"/>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2"/>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2"/>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2"/>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2"/>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2"/>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2"/>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2"/>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2"/>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72"/>
          <p:cNvGrpSpPr/>
          <p:nvPr/>
        </p:nvGrpSpPr>
        <p:grpSpPr>
          <a:xfrm>
            <a:off x="6253375" y="1973150"/>
            <a:ext cx="274812" cy="354728"/>
            <a:chOff x="6253375" y="1973150"/>
            <a:chExt cx="274812" cy="354728"/>
          </a:xfrm>
        </p:grpSpPr>
        <p:sp>
          <p:nvSpPr>
            <p:cNvPr id="12454" name="Google Shape;12454;p72"/>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2"/>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2"/>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2"/>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2"/>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2"/>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2"/>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2"/>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2"/>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2"/>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2"/>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2"/>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2"/>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2"/>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2"/>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2"/>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2"/>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2"/>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2"/>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2"/>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2"/>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2"/>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2"/>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2"/>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2"/>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2"/>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2"/>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2"/>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2"/>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2"/>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2"/>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2"/>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2"/>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2"/>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2"/>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2"/>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2"/>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2"/>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2"/>
          <p:cNvGrpSpPr/>
          <p:nvPr/>
        </p:nvGrpSpPr>
        <p:grpSpPr>
          <a:xfrm>
            <a:off x="5802496" y="1973150"/>
            <a:ext cx="275309" cy="354728"/>
            <a:chOff x="5802496" y="1973150"/>
            <a:chExt cx="275309" cy="354728"/>
          </a:xfrm>
        </p:grpSpPr>
        <p:sp>
          <p:nvSpPr>
            <p:cNvPr id="12493" name="Google Shape;12493;p72"/>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2"/>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2"/>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2"/>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2"/>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2"/>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2"/>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2"/>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2"/>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2"/>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2"/>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2"/>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2"/>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2"/>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2"/>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2"/>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2"/>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2"/>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2"/>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2"/>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2"/>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2"/>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2"/>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2"/>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2"/>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2"/>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72"/>
          <p:cNvGrpSpPr/>
          <p:nvPr/>
        </p:nvGrpSpPr>
        <p:grpSpPr>
          <a:xfrm>
            <a:off x="5353083" y="1973150"/>
            <a:ext cx="274576" cy="354728"/>
            <a:chOff x="5353083" y="1973150"/>
            <a:chExt cx="274576" cy="354728"/>
          </a:xfrm>
        </p:grpSpPr>
        <p:sp>
          <p:nvSpPr>
            <p:cNvPr id="12520" name="Google Shape;12520;p72"/>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2"/>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2"/>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2"/>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2"/>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2"/>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2"/>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2"/>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2"/>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2"/>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2"/>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2"/>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2"/>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2"/>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2"/>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2"/>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2"/>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2"/>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2"/>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2"/>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2"/>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1" name="Google Shape;12541;p72"/>
          <p:cNvGrpSpPr/>
          <p:nvPr/>
        </p:nvGrpSpPr>
        <p:grpSpPr>
          <a:xfrm>
            <a:off x="4902701" y="1973150"/>
            <a:ext cx="274812" cy="354728"/>
            <a:chOff x="4902701" y="1973150"/>
            <a:chExt cx="274812" cy="354728"/>
          </a:xfrm>
        </p:grpSpPr>
        <p:sp>
          <p:nvSpPr>
            <p:cNvPr id="12542" name="Google Shape;12542;p72"/>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2"/>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2"/>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2"/>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2"/>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2"/>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2"/>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2"/>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2"/>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2"/>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2"/>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2"/>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2"/>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2"/>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2"/>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2"/>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2"/>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2"/>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2"/>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2"/>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2"/>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2"/>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2"/>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2"/>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2"/>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72"/>
          <p:cNvGrpSpPr/>
          <p:nvPr/>
        </p:nvGrpSpPr>
        <p:grpSpPr>
          <a:xfrm>
            <a:off x="4902701" y="2879989"/>
            <a:ext cx="272560" cy="354676"/>
            <a:chOff x="4902701" y="2879989"/>
            <a:chExt cx="272560" cy="354676"/>
          </a:xfrm>
        </p:grpSpPr>
        <p:sp>
          <p:nvSpPr>
            <p:cNvPr id="12568" name="Google Shape;12568;p72"/>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2"/>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72"/>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2"/>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2"/>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2"/>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2"/>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2"/>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2"/>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2"/>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2"/>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2"/>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2"/>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2"/>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2"/>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2"/>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2"/>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2"/>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2"/>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2"/>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2"/>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2"/>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2"/>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2"/>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2"/>
          <p:cNvGrpSpPr/>
          <p:nvPr/>
        </p:nvGrpSpPr>
        <p:grpSpPr>
          <a:xfrm>
            <a:off x="5803988" y="4268082"/>
            <a:ext cx="274550" cy="354728"/>
            <a:chOff x="5803988" y="4268082"/>
            <a:chExt cx="274550" cy="354728"/>
          </a:xfrm>
        </p:grpSpPr>
        <p:sp>
          <p:nvSpPr>
            <p:cNvPr id="12593" name="Google Shape;12593;p72"/>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2"/>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2"/>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2"/>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2"/>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2"/>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2"/>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2"/>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2"/>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2"/>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2"/>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2"/>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2"/>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2"/>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2"/>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2"/>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2"/>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2"/>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2"/>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72"/>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2"/>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2"/>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5" name="Google Shape;12615;p72"/>
          <p:cNvGrpSpPr/>
          <p:nvPr/>
        </p:nvGrpSpPr>
        <p:grpSpPr>
          <a:xfrm>
            <a:off x="5352349" y="4268082"/>
            <a:ext cx="274550" cy="354728"/>
            <a:chOff x="5352349" y="4268082"/>
            <a:chExt cx="274550" cy="354728"/>
          </a:xfrm>
        </p:grpSpPr>
        <p:sp>
          <p:nvSpPr>
            <p:cNvPr id="12616" name="Google Shape;12616;p72"/>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2"/>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2"/>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2"/>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2"/>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2"/>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2"/>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2"/>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2"/>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2"/>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2"/>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2"/>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2"/>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2"/>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2"/>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2"/>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2"/>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2"/>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2"/>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2"/>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2"/>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2"/>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72"/>
          <p:cNvGrpSpPr/>
          <p:nvPr/>
        </p:nvGrpSpPr>
        <p:grpSpPr>
          <a:xfrm>
            <a:off x="7606826" y="2419290"/>
            <a:ext cx="274550" cy="354728"/>
            <a:chOff x="7606826" y="2419290"/>
            <a:chExt cx="274550" cy="354728"/>
          </a:xfrm>
        </p:grpSpPr>
        <p:sp>
          <p:nvSpPr>
            <p:cNvPr id="12639" name="Google Shape;12639;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72"/>
          <p:cNvGrpSpPr/>
          <p:nvPr/>
        </p:nvGrpSpPr>
        <p:grpSpPr>
          <a:xfrm>
            <a:off x="7156182" y="2419290"/>
            <a:ext cx="274550" cy="354728"/>
            <a:chOff x="7156182" y="2419290"/>
            <a:chExt cx="274550" cy="354728"/>
          </a:xfrm>
        </p:grpSpPr>
        <p:sp>
          <p:nvSpPr>
            <p:cNvPr id="12655" name="Google Shape;12655;p72"/>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2"/>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2"/>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2"/>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2"/>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2"/>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2"/>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2"/>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2"/>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2"/>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2"/>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2"/>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2"/>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2"/>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2"/>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0" name="Google Shape;12670;p72"/>
          <p:cNvGrpSpPr/>
          <p:nvPr/>
        </p:nvGrpSpPr>
        <p:grpSpPr>
          <a:xfrm>
            <a:off x="6705276" y="2419290"/>
            <a:ext cx="274812" cy="354728"/>
            <a:chOff x="6705276" y="2419290"/>
            <a:chExt cx="274812" cy="354728"/>
          </a:xfrm>
        </p:grpSpPr>
        <p:sp>
          <p:nvSpPr>
            <p:cNvPr id="12671" name="Google Shape;12671;p72"/>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2"/>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2"/>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2"/>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2"/>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2"/>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2"/>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2"/>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2"/>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2"/>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2"/>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2"/>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2"/>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2"/>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2"/>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2"/>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2"/>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2"/>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2"/>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2"/>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2"/>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2"/>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2"/>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2"/>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2"/>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2"/>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2"/>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2"/>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9" name="Google Shape;12699;p72"/>
          <p:cNvGrpSpPr/>
          <p:nvPr/>
        </p:nvGrpSpPr>
        <p:grpSpPr>
          <a:xfrm>
            <a:off x="4902936" y="2419290"/>
            <a:ext cx="274576" cy="354728"/>
            <a:chOff x="4902936" y="2419290"/>
            <a:chExt cx="274576" cy="354728"/>
          </a:xfrm>
        </p:grpSpPr>
        <p:sp>
          <p:nvSpPr>
            <p:cNvPr id="12700" name="Google Shape;12700;p72"/>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2"/>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2"/>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2"/>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2"/>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2"/>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2"/>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2"/>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2"/>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2"/>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2"/>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2"/>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2"/>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2"/>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2"/>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2"/>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2"/>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2"/>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2"/>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2"/>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72"/>
          <p:cNvGrpSpPr/>
          <p:nvPr/>
        </p:nvGrpSpPr>
        <p:grpSpPr>
          <a:xfrm>
            <a:off x="7608056" y="3345794"/>
            <a:ext cx="270334" cy="354754"/>
            <a:chOff x="7608056" y="3345794"/>
            <a:chExt cx="270334" cy="354754"/>
          </a:xfrm>
        </p:grpSpPr>
        <p:sp>
          <p:nvSpPr>
            <p:cNvPr id="12721" name="Google Shape;12721;p72"/>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2"/>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2"/>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2"/>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2"/>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2"/>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2"/>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2"/>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2"/>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2"/>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2"/>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2"/>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2"/>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2"/>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2"/>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2"/>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2"/>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2"/>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2"/>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0" name="Google Shape;12740;p72"/>
          <p:cNvGrpSpPr/>
          <p:nvPr/>
        </p:nvGrpSpPr>
        <p:grpSpPr>
          <a:xfrm>
            <a:off x="6712765" y="4268082"/>
            <a:ext cx="263316" cy="354728"/>
            <a:chOff x="6712765" y="4268082"/>
            <a:chExt cx="263316" cy="354728"/>
          </a:xfrm>
        </p:grpSpPr>
        <p:sp>
          <p:nvSpPr>
            <p:cNvPr id="12741" name="Google Shape;12741;p72"/>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2"/>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2"/>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2"/>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2"/>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2"/>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2"/>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2"/>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2"/>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2"/>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2"/>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2"/>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72"/>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2"/>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2"/>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2"/>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72"/>
          <p:cNvGrpSpPr/>
          <p:nvPr/>
        </p:nvGrpSpPr>
        <p:grpSpPr>
          <a:xfrm>
            <a:off x="5359341" y="2419159"/>
            <a:ext cx="262819" cy="354859"/>
            <a:chOff x="5359341" y="2419159"/>
            <a:chExt cx="262819" cy="354859"/>
          </a:xfrm>
        </p:grpSpPr>
        <p:sp>
          <p:nvSpPr>
            <p:cNvPr id="12758" name="Google Shape;12758;p72"/>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2"/>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2"/>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2"/>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2"/>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2"/>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2"/>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2"/>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2"/>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2"/>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2"/>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2"/>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2"/>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2"/>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2"/>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2"/>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2"/>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2"/>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2"/>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2"/>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2"/>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72"/>
          <p:cNvGrpSpPr/>
          <p:nvPr/>
        </p:nvGrpSpPr>
        <p:grpSpPr>
          <a:xfrm>
            <a:off x="6709282" y="3790206"/>
            <a:ext cx="263316" cy="354493"/>
            <a:chOff x="6709282" y="3790206"/>
            <a:chExt cx="263316" cy="354493"/>
          </a:xfrm>
        </p:grpSpPr>
        <p:sp>
          <p:nvSpPr>
            <p:cNvPr id="12780" name="Google Shape;12780;p72"/>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2"/>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2"/>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2"/>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2"/>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2"/>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2"/>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2"/>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2"/>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2"/>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2"/>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2"/>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2"/>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2"/>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2"/>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2"/>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72"/>
          <p:cNvGrpSpPr/>
          <p:nvPr/>
        </p:nvGrpSpPr>
        <p:grpSpPr>
          <a:xfrm>
            <a:off x="6260629" y="2419290"/>
            <a:ext cx="263055" cy="354493"/>
            <a:chOff x="6260629" y="2419290"/>
            <a:chExt cx="263055" cy="354493"/>
          </a:xfrm>
        </p:grpSpPr>
        <p:sp>
          <p:nvSpPr>
            <p:cNvPr id="12797" name="Google Shape;12797;p72"/>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2"/>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2"/>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2"/>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2"/>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2"/>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2"/>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2"/>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2"/>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2"/>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2"/>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2"/>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2"/>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2"/>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2"/>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72"/>
          <p:cNvGrpSpPr/>
          <p:nvPr/>
        </p:nvGrpSpPr>
        <p:grpSpPr>
          <a:xfrm>
            <a:off x="6260864" y="2879911"/>
            <a:ext cx="263343" cy="354754"/>
            <a:chOff x="6260864" y="2879911"/>
            <a:chExt cx="263343" cy="354754"/>
          </a:xfrm>
        </p:grpSpPr>
        <p:sp>
          <p:nvSpPr>
            <p:cNvPr id="12813" name="Google Shape;12813;p72"/>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2"/>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2"/>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2"/>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2"/>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2"/>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2"/>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2"/>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2"/>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2"/>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2"/>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2"/>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2"/>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2"/>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2"/>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2"/>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2"/>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2"/>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72"/>
          <p:cNvGrpSpPr/>
          <p:nvPr/>
        </p:nvGrpSpPr>
        <p:grpSpPr>
          <a:xfrm>
            <a:off x="8062968" y="2419290"/>
            <a:ext cx="263316" cy="354728"/>
            <a:chOff x="8062968" y="2419290"/>
            <a:chExt cx="263316" cy="354728"/>
          </a:xfrm>
        </p:grpSpPr>
        <p:sp>
          <p:nvSpPr>
            <p:cNvPr id="12832" name="Google Shape;12832;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72"/>
          <p:cNvGrpSpPr/>
          <p:nvPr/>
        </p:nvGrpSpPr>
        <p:grpSpPr>
          <a:xfrm>
            <a:off x="5809723" y="2419290"/>
            <a:ext cx="263316" cy="354728"/>
            <a:chOff x="5809723" y="2419290"/>
            <a:chExt cx="263316" cy="354728"/>
          </a:xfrm>
        </p:grpSpPr>
        <p:sp>
          <p:nvSpPr>
            <p:cNvPr id="12850" name="Google Shape;12850;p72"/>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2"/>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2"/>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2"/>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2"/>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2"/>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2"/>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2"/>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2"/>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2"/>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2"/>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2"/>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2"/>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2"/>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2"/>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2"/>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2"/>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7" name="Google Shape;12867;p72"/>
          <p:cNvGrpSpPr/>
          <p:nvPr/>
        </p:nvGrpSpPr>
        <p:grpSpPr>
          <a:xfrm>
            <a:off x="7606826" y="1502999"/>
            <a:ext cx="263552" cy="354754"/>
            <a:chOff x="7606826" y="1502999"/>
            <a:chExt cx="263552" cy="354754"/>
          </a:xfrm>
        </p:grpSpPr>
        <p:sp>
          <p:nvSpPr>
            <p:cNvPr id="12868" name="Google Shape;12868;p72"/>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2"/>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2"/>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2"/>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2"/>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2"/>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2"/>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2"/>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2"/>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2"/>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2"/>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2"/>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2"/>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2"/>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2"/>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2"/>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72"/>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2"/>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6" name="Google Shape;12886;p72"/>
          <p:cNvGrpSpPr/>
          <p:nvPr/>
        </p:nvGrpSpPr>
        <p:grpSpPr>
          <a:xfrm>
            <a:off x="8060455" y="3790075"/>
            <a:ext cx="264076" cy="354623"/>
            <a:chOff x="8060455" y="3790075"/>
            <a:chExt cx="264076" cy="354623"/>
          </a:xfrm>
        </p:grpSpPr>
        <p:sp>
          <p:nvSpPr>
            <p:cNvPr id="12887" name="Google Shape;12887;p72"/>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2"/>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2"/>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2"/>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2"/>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2"/>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2"/>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2"/>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2"/>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2"/>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2"/>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2"/>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2"/>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2"/>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2"/>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2"/>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2"/>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2"/>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2"/>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2"/>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2"/>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2"/>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2"/>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72"/>
          <p:cNvGrpSpPr/>
          <p:nvPr/>
        </p:nvGrpSpPr>
        <p:grpSpPr>
          <a:xfrm>
            <a:off x="7614550" y="2879911"/>
            <a:ext cx="263316" cy="354754"/>
            <a:chOff x="7614550" y="2879911"/>
            <a:chExt cx="263316" cy="354754"/>
          </a:xfrm>
        </p:grpSpPr>
        <p:sp>
          <p:nvSpPr>
            <p:cNvPr id="12911" name="Google Shape;12911;p72"/>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2"/>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2"/>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2"/>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2"/>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2"/>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2"/>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2"/>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2"/>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2"/>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2"/>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2"/>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2"/>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2"/>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2"/>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2"/>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2"/>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2"/>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2"/>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72"/>
          <p:cNvGrpSpPr/>
          <p:nvPr/>
        </p:nvGrpSpPr>
        <p:grpSpPr>
          <a:xfrm>
            <a:off x="4900684" y="4268187"/>
            <a:ext cx="274576" cy="354623"/>
            <a:chOff x="4900684" y="4268187"/>
            <a:chExt cx="274576" cy="354623"/>
          </a:xfrm>
        </p:grpSpPr>
        <p:sp>
          <p:nvSpPr>
            <p:cNvPr id="12931" name="Google Shape;12931;p72"/>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2"/>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2"/>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2"/>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2"/>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2"/>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2"/>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2"/>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2"/>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2"/>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2"/>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2"/>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2"/>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2"/>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2"/>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72"/>
          <p:cNvGrpSpPr/>
          <p:nvPr/>
        </p:nvGrpSpPr>
        <p:grpSpPr>
          <a:xfrm>
            <a:off x="7161654" y="3345794"/>
            <a:ext cx="263343" cy="354754"/>
            <a:chOff x="7161654" y="3345794"/>
            <a:chExt cx="263343" cy="354754"/>
          </a:xfrm>
        </p:grpSpPr>
        <p:sp>
          <p:nvSpPr>
            <p:cNvPr id="12947" name="Google Shape;12947;p72"/>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2"/>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2"/>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2"/>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2"/>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2"/>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2"/>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2"/>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2"/>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2"/>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2"/>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2"/>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2"/>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2"/>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2"/>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2"/>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2"/>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2"/>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2"/>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6" name="Google Shape;12966;p72"/>
          <p:cNvGrpSpPr/>
          <p:nvPr/>
        </p:nvGrpSpPr>
        <p:grpSpPr>
          <a:xfrm>
            <a:off x="6711770" y="3345794"/>
            <a:ext cx="263081" cy="354754"/>
            <a:chOff x="6711770" y="3345794"/>
            <a:chExt cx="263081" cy="354754"/>
          </a:xfrm>
        </p:grpSpPr>
        <p:sp>
          <p:nvSpPr>
            <p:cNvPr id="12967" name="Google Shape;12967;p72"/>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2"/>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2"/>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2"/>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2"/>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2"/>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2"/>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2"/>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2"/>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2"/>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2"/>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2"/>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2"/>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2"/>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2"/>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2"/>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2"/>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4" name="Google Shape;12984;p72"/>
          <p:cNvGrpSpPr/>
          <p:nvPr/>
        </p:nvGrpSpPr>
        <p:grpSpPr>
          <a:xfrm>
            <a:off x="7163409" y="2880251"/>
            <a:ext cx="263316" cy="354414"/>
            <a:chOff x="7163409" y="2880251"/>
            <a:chExt cx="263316" cy="354414"/>
          </a:xfrm>
        </p:grpSpPr>
        <p:sp>
          <p:nvSpPr>
            <p:cNvPr id="12985" name="Google Shape;12985;p72"/>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2"/>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2"/>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2"/>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2"/>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2"/>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2"/>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2"/>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2"/>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2"/>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2"/>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2"/>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2"/>
          <p:cNvGrpSpPr/>
          <p:nvPr/>
        </p:nvGrpSpPr>
        <p:grpSpPr>
          <a:xfrm>
            <a:off x="6712032" y="2880172"/>
            <a:ext cx="263316" cy="354493"/>
            <a:chOff x="6712032" y="2880172"/>
            <a:chExt cx="263316" cy="354493"/>
          </a:xfrm>
        </p:grpSpPr>
        <p:sp>
          <p:nvSpPr>
            <p:cNvPr id="12998" name="Google Shape;12998;p72"/>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2"/>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2"/>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2"/>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2"/>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2"/>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2"/>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2"/>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2"/>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2"/>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2"/>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2"/>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2"/>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2"/>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2"/>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2"/>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2"/>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2"/>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2"/>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2"/>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2"/>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72"/>
          <p:cNvGrpSpPr/>
          <p:nvPr/>
        </p:nvGrpSpPr>
        <p:grpSpPr>
          <a:xfrm>
            <a:off x="6261624" y="3345794"/>
            <a:ext cx="263316" cy="354754"/>
            <a:chOff x="6261624" y="3345794"/>
            <a:chExt cx="263316" cy="354754"/>
          </a:xfrm>
        </p:grpSpPr>
        <p:sp>
          <p:nvSpPr>
            <p:cNvPr id="13020" name="Google Shape;13020;p72"/>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2"/>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2"/>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2"/>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2"/>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2"/>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2"/>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2"/>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2"/>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2"/>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2"/>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2"/>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2"/>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2"/>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2"/>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2"/>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2"/>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2"/>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2"/>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2"/>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2"/>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2"/>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2"/>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2"/>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2"/>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2"/>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2"/>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2"/>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48" name="Google Shape;13048;p72"/>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49" name="Google Shape;13049;p72"/>
          <p:cNvGrpSpPr/>
          <p:nvPr/>
        </p:nvGrpSpPr>
        <p:grpSpPr>
          <a:xfrm>
            <a:off x="5811739" y="3345794"/>
            <a:ext cx="263316" cy="354754"/>
            <a:chOff x="5811739" y="3345794"/>
            <a:chExt cx="263316" cy="354754"/>
          </a:xfrm>
        </p:grpSpPr>
        <p:sp>
          <p:nvSpPr>
            <p:cNvPr id="13050" name="Google Shape;13050;p72"/>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2"/>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2"/>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2"/>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2"/>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2"/>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2"/>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2"/>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2"/>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2"/>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2"/>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2"/>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2"/>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2"/>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2"/>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2"/>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2"/>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2"/>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2"/>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2"/>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2"/>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2"/>
          <p:cNvGrpSpPr/>
          <p:nvPr/>
        </p:nvGrpSpPr>
        <p:grpSpPr>
          <a:xfrm>
            <a:off x="5363818" y="3345794"/>
            <a:ext cx="259074" cy="354493"/>
            <a:chOff x="5363818" y="3345794"/>
            <a:chExt cx="259074" cy="354493"/>
          </a:xfrm>
        </p:grpSpPr>
        <p:sp>
          <p:nvSpPr>
            <p:cNvPr id="13072" name="Google Shape;13072;p72"/>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2"/>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2"/>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2"/>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2"/>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2"/>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2"/>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2"/>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2"/>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2"/>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2"/>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2"/>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2"/>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2"/>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2"/>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2"/>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2"/>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2"/>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2"/>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2"/>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2"/>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2"/>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2"/>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72"/>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2"/>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72"/>
          <p:cNvGrpSpPr/>
          <p:nvPr/>
        </p:nvGrpSpPr>
        <p:grpSpPr>
          <a:xfrm>
            <a:off x="4912939" y="3345663"/>
            <a:ext cx="261326" cy="354885"/>
            <a:chOff x="4912939" y="3345663"/>
            <a:chExt cx="261326" cy="354885"/>
          </a:xfrm>
        </p:grpSpPr>
        <p:sp>
          <p:nvSpPr>
            <p:cNvPr id="13098" name="Google Shape;13098;p72"/>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2"/>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2"/>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2"/>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2"/>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2"/>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2"/>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2"/>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2"/>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2"/>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2"/>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2"/>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2"/>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2"/>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2"/>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2"/>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2"/>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2"/>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2"/>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2"/>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2"/>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9" name="Google Shape;13119;p72"/>
          <p:cNvGrpSpPr/>
          <p:nvPr/>
        </p:nvGrpSpPr>
        <p:grpSpPr>
          <a:xfrm>
            <a:off x="5809723" y="2879911"/>
            <a:ext cx="263081" cy="355016"/>
            <a:chOff x="5809723" y="2879911"/>
            <a:chExt cx="263081" cy="355016"/>
          </a:xfrm>
        </p:grpSpPr>
        <p:sp>
          <p:nvSpPr>
            <p:cNvPr id="13120" name="Google Shape;13120;p72"/>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2"/>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2"/>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2"/>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2"/>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2"/>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2"/>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2"/>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2"/>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2"/>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2"/>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2"/>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2"/>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2"/>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2"/>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2"/>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2"/>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2"/>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2"/>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2"/>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2"/>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2"/>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2" name="Google Shape;13142;p72"/>
          <p:cNvGrpSpPr/>
          <p:nvPr/>
        </p:nvGrpSpPr>
        <p:grpSpPr>
          <a:xfrm>
            <a:off x="7616069" y="4268056"/>
            <a:ext cx="263316" cy="354754"/>
            <a:chOff x="7616069" y="4268056"/>
            <a:chExt cx="263316" cy="354754"/>
          </a:xfrm>
        </p:grpSpPr>
        <p:sp>
          <p:nvSpPr>
            <p:cNvPr id="13143" name="Google Shape;13143;p72"/>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2"/>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2"/>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2"/>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2"/>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2"/>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2"/>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2"/>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2"/>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2"/>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2"/>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2"/>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2"/>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2"/>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2"/>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2"/>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2"/>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2"/>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2"/>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2"/>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2"/>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72"/>
          <p:cNvGrpSpPr/>
          <p:nvPr/>
        </p:nvGrpSpPr>
        <p:grpSpPr>
          <a:xfrm>
            <a:off x="7164404" y="4268318"/>
            <a:ext cx="263316" cy="354493"/>
            <a:chOff x="7164404" y="4268318"/>
            <a:chExt cx="263316" cy="354493"/>
          </a:xfrm>
        </p:grpSpPr>
        <p:sp>
          <p:nvSpPr>
            <p:cNvPr id="13165" name="Google Shape;13165;p72"/>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2"/>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2"/>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2"/>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2"/>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2"/>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2"/>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2"/>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2"/>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2"/>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2"/>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2"/>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2"/>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2"/>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2"/>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2"/>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72"/>
          <p:cNvGrpSpPr/>
          <p:nvPr/>
        </p:nvGrpSpPr>
        <p:grpSpPr>
          <a:xfrm>
            <a:off x="5358346" y="2879911"/>
            <a:ext cx="263316" cy="354754"/>
            <a:chOff x="5358346" y="2879911"/>
            <a:chExt cx="263316" cy="354754"/>
          </a:xfrm>
        </p:grpSpPr>
        <p:sp>
          <p:nvSpPr>
            <p:cNvPr id="13182" name="Google Shape;13182;p72"/>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2"/>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2"/>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2"/>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2"/>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2"/>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2"/>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2"/>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2"/>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2"/>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2"/>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2"/>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2"/>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2"/>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2"/>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2"/>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2"/>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2"/>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2"/>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2"/>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2"/>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3" name="Google Shape;13203;p72"/>
          <p:cNvGrpSpPr/>
          <p:nvPr/>
        </p:nvGrpSpPr>
        <p:grpSpPr>
          <a:xfrm>
            <a:off x="8061450" y="3345742"/>
            <a:ext cx="263316" cy="354807"/>
            <a:chOff x="8061450" y="3345742"/>
            <a:chExt cx="263316" cy="354807"/>
          </a:xfrm>
        </p:grpSpPr>
        <p:sp>
          <p:nvSpPr>
            <p:cNvPr id="13204" name="Google Shape;13204;p72"/>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2"/>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2"/>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2"/>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2"/>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2"/>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2"/>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2"/>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2"/>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2"/>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2"/>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2"/>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2"/>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2"/>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2"/>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2"/>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72"/>
          <p:cNvGrpSpPr/>
          <p:nvPr/>
        </p:nvGrpSpPr>
        <p:grpSpPr>
          <a:xfrm>
            <a:off x="8065953" y="2879911"/>
            <a:ext cx="263081" cy="354754"/>
            <a:chOff x="8065953" y="2879911"/>
            <a:chExt cx="263081" cy="354754"/>
          </a:xfrm>
        </p:grpSpPr>
        <p:sp>
          <p:nvSpPr>
            <p:cNvPr id="13221" name="Google Shape;13221;p72"/>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2"/>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2"/>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2"/>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2"/>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2"/>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2"/>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2"/>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2"/>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2"/>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2"/>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2"/>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2"/>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2"/>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72"/>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2"/>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7" name="Google Shape;13237;p72"/>
          <p:cNvGrpSpPr/>
          <p:nvPr/>
        </p:nvGrpSpPr>
        <p:grpSpPr>
          <a:xfrm>
            <a:off x="8064199" y="4268318"/>
            <a:ext cx="270308" cy="354493"/>
            <a:chOff x="8064199" y="4268318"/>
            <a:chExt cx="270308" cy="354493"/>
          </a:xfrm>
        </p:grpSpPr>
        <p:sp>
          <p:nvSpPr>
            <p:cNvPr id="13238" name="Google Shape;13238;p72"/>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2"/>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2"/>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2"/>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2"/>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2"/>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2"/>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2"/>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2"/>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2"/>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2"/>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2"/>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2"/>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2"/>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2"/>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2"/>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2"/>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59"/>
        <p:cNvGrpSpPr/>
        <p:nvPr/>
      </p:nvGrpSpPr>
      <p:grpSpPr>
        <a:xfrm>
          <a:off x="0" y="0"/>
          <a:ext cx="0" cy="0"/>
          <a:chOff x="0" y="0"/>
          <a:chExt cx="0" cy="0"/>
        </a:xfrm>
      </p:grpSpPr>
      <p:sp>
        <p:nvSpPr>
          <p:cNvPr id="13260" name="Google Shape;13260;p73"/>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261" name="Google Shape;13261;p73"/>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262" name="Google Shape;13262;p73"/>
          <p:cNvGrpSpPr/>
          <p:nvPr/>
        </p:nvGrpSpPr>
        <p:grpSpPr>
          <a:xfrm>
            <a:off x="3511608" y="3348218"/>
            <a:ext cx="381482" cy="366926"/>
            <a:chOff x="3511608" y="3348218"/>
            <a:chExt cx="381482" cy="366926"/>
          </a:xfrm>
        </p:grpSpPr>
        <p:sp>
          <p:nvSpPr>
            <p:cNvPr id="13263" name="Google Shape;13263;p73"/>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3"/>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3"/>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3"/>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3"/>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3"/>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3"/>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3"/>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73"/>
          <p:cNvGrpSpPr/>
          <p:nvPr/>
        </p:nvGrpSpPr>
        <p:grpSpPr>
          <a:xfrm>
            <a:off x="1849816" y="3807339"/>
            <a:ext cx="163616" cy="366665"/>
            <a:chOff x="1849816" y="3807339"/>
            <a:chExt cx="163616" cy="366665"/>
          </a:xfrm>
        </p:grpSpPr>
        <p:sp>
          <p:nvSpPr>
            <p:cNvPr id="13278" name="Google Shape;13278;p73"/>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3"/>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3"/>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3"/>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3"/>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3"/>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3"/>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73"/>
          <p:cNvGrpSpPr/>
          <p:nvPr/>
        </p:nvGrpSpPr>
        <p:grpSpPr>
          <a:xfrm>
            <a:off x="2274757" y="3807313"/>
            <a:ext cx="202292" cy="366430"/>
            <a:chOff x="2274757" y="3807313"/>
            <a:chExt cx="202292" cy="366430"/>
          </a:xfrm>
        </p:grpSpPr>
        <p:sp>
          <p:nvSpPr>
            <p:cNvPr id="13293" name="Google Shape;13293;p73"/>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3"/>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3"/>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3"/>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3"/>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3" name="Google Shape;13303;p73"/>
          <p:cNvGrpSpPr/>
          <p:nvPr/>
        </p:nvGrpSpPr>
        <p:grpSpPr>
          <a:xfrm>
            <a:off x="3972716" y="3348218"/>
            <a:ext cx="366404" cy="366665"/>
            <a:chOff x="3972716" y="3348218"/>
            <a:chExt cx="366404" cy="366665"/>
          </a:xfrm>
        </p:grpSpPr>
        <p:sp>
          <p:nvSpPr>
            <p:cNvPr id="13304" name="Google Shape;13304;p73"/>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73"/>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3"/>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3"/>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3"/>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3"/>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3"/>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3"/>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3"/>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73"/>
          <p:cNvGrpSpPr/>
          <p:nvPr/>
        </p:nvGrpSpPr>
        <p:grpSpPr>
          <a:xfrm>
            <a:off x="866528" y="3348348"/>
            <a:ext cx="317405" cy="366534"/>
            <a:chOff x="866528" y="3348348"/>
            <a:chExt cx="317405" cy="366534"/>
          </a:xfrm>
        </p:grpSpPr>
        <p:sp>
          <p:nvSpPr>
            <p:cNvPr id="13317" name="Google Shape;13317;p73"/>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3"/>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3"/>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3"/>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5" name="Google Shape;13325;p73"/>
          <p:cNvGrpSpPr/>
          <p:nvPr/>
        </p:nvGrpSpPr>
        <p:grpSpPr>
          <a:xfrm>
            <a:off x="1316818" y="3348296"/>
            <a:ext cx="310872" cy="366848"/>
            <a:chOff x="1316818" y="3348296"/>
            <a:chExt cx="310872" cy="366848"/>
          </a:xfrm>
        </p:grpSpPr>
        <p:sp>
          <p:nvSpPr>
            <p:cNvPr id="13326" name="Google Shape;13326;p73"/>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3"/>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3"/>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3"/>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3"/>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3"/>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3"/>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3"/>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3"/>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73"/>
          <p:cNvGrpSpPr/>
          <p:nvPr/>
        </p:nvGrpSpPr>
        <p:grpSpPr>
          <a:xfrm>
            <a:off x="3105248" y="3348244"/>
            <a:ext cx="305620" cy="366430"/>
            <a:chOff x="3105248" y="3348244"/>
            <a:chExt cx="305620" cy="366430"/>
          </a:xfrm>
        </p:grpSpPr>
        <p:sp>
          <p:nvSpPr>
            <p:cNvPr id="13351" name="Google Shape;13351;p73"/>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3"/>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3"/>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8" name="Google Shape;13358;p73"/>
          <p:cNvGrpSpPr/>
          <p:nvPr/>
        </p:nvGrpSpPr>
        <p:grpSpPr>
          <a:xfrm>
            <a:off x="2661988" y="3348218"/>
            <a:ext cx="304078" cy="366665"/>
            <a:chOff x="2661988" y="3348218"/>
            <a:chExt cx="304078" cy="366665"/>
          </a:xfrm>
        </p:grpSpPr>
        <p:sp>
          <p:nvSpPr>
            <p:cNvPr id="13359" name="Google Shape;13359;p73"/>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3"/>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3"/>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73"/>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3"/>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8" name="Google Shape;13378;p73"/>
          <p:cNvGrpSpPr/>
          <p:nvPr/>
        </p:nvGrpSpPr>
        <p:grpSpPr>
          <a:xfrm>
            <a:off x="2212927" y="3348897"/>
            <a:ext cx="307606" cy="366482"/>
            <a:chOff x="2212927" y="3348897"/>
            <a:chExt cx="307606" cy="366482"/>
          </a:xfrm>
        </p:grpSpPr>
        <p:sp>
          <p:nvSpPr>
            <p:cNvPr id="13379" name="Google Shape;13379;p73"/>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3"/>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3"/>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3"/>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3"/>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73"/>
          <p:cNvGrpSpPr/>
          <p:nvPr/>
        </p:nvGrpSpPr>
        <p:grpSpPr>
          <a:xfrm>
            <a:off x="1764389" y="3348218"/>
            <a:ext cx="310114" cy="366665"/>
            <a:chOff x="1764389" y="3348218"/>
            <a:chExt cx="310114" cy="366665"/>
          </a:xfrm>
        </p:grpSpPr>
        <p:sp>
          <p:nvSpPr>
            <p:cNvPr id="13390" name="Google Shape;13390;p73"/>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3"/>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3"/>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3"/>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3"/>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3"/>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3"/>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3"/>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0" name="Google Shape;13410;p73"/>
          <p:cNvGrpSpPr/>
          <p:nvPr/>
        </p:nvGrpSpPr>
        <p:grpSpPr>
          <a:xfrm>
            <a:off x="2777572" y="3807287"/>
            <a:ext cx="81716" cy="366717"/>
            <a:chOff x="2777572" y="3807287"/>
            <a:chExt cx="81716" cy="366717"/>
          </a:xfrm>
        </p:grpSpPr>
        <p:sp>
          <p:nvSpPr>
            <p:cNvPr id="13411" name="Google Shape;13411;p73"/>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3"/>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3"/>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3"/>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3"/>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3"/>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3"/>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3"/>
          <p:cNvGrpSpPr/>
          <p:nvPr/>
        </p:nvGrpSpPr>
        <p:grpSpPr>
          <a:xfrm>
            <a:off x="3934014" y="4329780"/>
            <a:ext cx="366665" cy="256334"/>
            <a:chOff x="3934014" y="4329780"/>
            <a:chExt cx="366665" cy="256334"/>
          </a:xfrm>
        </p:grpSpPr>
        <p:sp>
          <p:nvSpPr>
            <p:cNvPr id="13423" name="Google Shape;13423;p73"/>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6" name="Google Shape;13436;p73"/>
          <p:cNvGrpSpPr/>
          <p:nvPr/>
        </p:nvGrpSpPr>
        <p:grpSpPr>
          <a:xfrm>
            <a:off x="947670" y="3807339"/>
            <a:ext cx="194295" cy="366404"/>
            <a:chOff x="947670" y="3807339"/>
            <a:chExt cx="194295" cy="366404"/>
          </a:xfrm>
        </p:grpSpPr>
        <p:sp>
          <p:nvSpPr>
            <p:cNvPr id="13437" name="Google Shape;13437;p73"/>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3"/>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3"/>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3"/>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73"/>
          <p:cNvGrpSpPr/>
          <p:nvPr/>
        </p:nvGrpSpPr>
        <p:grpSpPr>
          <a:xfrm>
            <a:off x="3420379" y="4286557"/>
            <a:ext cx="368939" cy="342283"/>
            <a:chOff x="3420379" y="4286557"/>
            <a:chExt cx="368939" cy="342283"/>
          </a:xfrm>
        </p:grpSpPr>
        <p:sp>
          <p:nvSpPr>
            <p:cNvPr id="13448" name="Google Shape;13448;p73"/>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3"/>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3"/>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3"/>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3"/>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3"/>
          <p:cNvGrpSpPr/>
          <p:nvPr/>
        </p:nvGrpSpPr>
        <p:grpSpPr>
          <a:xfrm>
            <a:off x="3965190" y="3842252"/>
            <a:ext cx="369801" cy="296813"/>
            <a:chOff x="3965190" y="3842252"/>
            <a:chExt cx="369801" cy="296813"/>
          </a:xfrm>
        </p:grpSpPr>
        <p:sp>
          <p:nvSpPr>
            <p:cNvPr id="13465" name="Google Shape;13465;p73"/>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3"/>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3"/>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3"/>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3"/>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3"/>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3"/>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3"/>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3"/>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73"/>
          <p:cNvGrpSpPr/>
          <p:nvPr/>
        </p:nvGrpSpPr>
        <p:grpSpPr>
          <a:xfrm>
            <a:off x="3506590" y="3833812"/>
            <a:ext cx="396796" cy="313407"/>
            <a:chOff x="3506590" y="3833812"/>
            <a:chExt cx="396796" cy="313407"/>
          </a:xfrm>
        </p:grpSpPr>
        <p:sp>
          <p:nvSpPr>
            <p:cNvPr id="13487" name="Google Shape;13487;p73"/>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0" name="Google Shape;13490;p73"/>
          <p:cNvGrpSpPr/>
          <p:nvPr/>
        </p:nvGrpSpPr>
        <p:grpSpPr>
          <a:xfrm>
            <a:off x="2769288" y="1965364"/>
            <a:ext cx="104556" cy="366665"/>
            <a:chOff x="2769288" y="1965364"/>
            <a:chExt cx="104556" cy="366665"/>
          </a:xfrm>
        </p:grpSpPr>
        <p:sp>
          <p:nvSpPr>
            <p:cNvPr id="13491" name="Google Shape;13491;p73"/>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3"/>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3"/>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73"/>
          <p:cNvGrpSpPr/>
          <p:nvPr/>
        </p:nvGrpSpPr>
        <p:grpSpPr>
          <a:xfrm>
            <a:off x="3966679" y="2010861"/>
            <a:ext cx="367162" cy="275698"/>
            <a:chOff x="3966679" y="2010861"/>
            <a:chExt cx="367162" cy="275698"/>
          </a:xfrm>
        </p:grpSpPr>
        <p:sp>
          <p:nvSpPr>
            <p:cNvPr id="13504" name="Google Shape;13504;p73"/>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3"/>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3"/>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73"/>
          <p:cNvGrpSpPr/>
          <p:nvPr/>
        </p:nvGrpSpPr>
        <p:grpSpPr>
          <a:xfrm>
            <a:off x="1752577" y="2025495"/>
            <a:ext cx="366404" cy="246220"/>
            <a:chOff x="1752577" y="2025495"/>
            <a:chExt cx="366404" cy="246220"/>
          </a:xfrm>
        </p:grpSpPr>
        <p:sp>
          <p:nvSpPr>
            <p:cNvPr id="13509" name="Google Shape;13509;p73"/>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3"/>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3"/>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3"/>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3"/>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73"/>
          <p:cNvGrpSpPr/>
          <p:nvPr/>
        </p:nvGrpSpPr>
        <p:grpSpPr>
          <a:xfrm>
            <a:off x="1309553" y="2069580"/>
            <a:ext cx="366404" cy="158363"/>
            <a:chOff x="1309553" y="2069580"/>
            <a:chExt cx="366404" cy="158363"/>
          </a:xfrm>
        </p:grpSpPr>
        <p:sp>
          <p:nvSpPr>
            <p:cNvPr id="13526" name="Google Shape;13526;p73"/>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3"/>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3"/>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3"/>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3"/>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73"/>
          <p:cNvGrpSpPr/>
          <p:nvPr/>
        </p:nvGrpSpPr>
        <p:grpSpPr>
          <a:xfrm>
            <a:off x="866528" y="2088762"/>
            <a:ext cx="366639" cy="119635"/>
            <a:chOff x="866528" y="2088762"/>
            <a:chExt cx="366639" cy="119635"/>
          </a:xfrm>
        </p:grpSpPr>
        <p:sp>
          <p:nvSpPr>
            <p:cNvPr id="13553" name="Google Shape;13553;p73"/>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3"/>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73"/>
          <p:cNvGrpSpPr/>
          <p:nvPr/>
        </p:nvGrpSpPr>
        <p:grpSpPr>
          <a:xfrm>
            <a:off x="2329269" y="1965312"/>
            <a:ext cx="98807" cy="366273"/>
            <a:chOff x="2329269" y="1965312"/>
            <a:chExt cx="98807" cy="366273"/>
          </a:xfrm>
        </p:grpSpPr>
        <p:sp>
          <p:nvSpPr>
            <p:cNvPr id="13568" name="Google Shape;13568;p73"/>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73"/>
          <p:cNvGrpSpPr/>
          <p:nvPr/>
        </p:nvGrpSpPr>
        <p:grpSpPr>
          <a:xfrm>
            <a:off x="3208053" y="1964972"/>
            <a:ext cx="112344" cy="366926"/>
            <a:chOff x="3208053" y="1964972"/>
            <a:chExt cx="112344" cy="366926"/>
          </a:xfrm>
        </p:grpSpPr>
        <p:sp>
          <p:nvSpPr>
            <p:cNvPr id="13572" name="Google Shape;13572;p73"/>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3"/>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3"/>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3"/>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3"/>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8" name="Google Shape;13578;p73"/>
          <p:cNvGrpSpPr/>
          <p:nvPr/>
        </p:nvGrpSpPr>
        <p:grpSpPr>
          <a:xfrm>
            <a:off x="3225379" y="3807339"/>
            <a:ext cx="72413" cy="366404"/>
            <a:chOff x="3225379" y="3807339"/>
            <a:chExt cx="72413" cy="366404"/>
          </a:xfrm>
        </p:grpSpPr>
        <p:sp>
          <p:nvSpPr>
            <p:cNvPr id="13579" name="Google Shape;13579;p73"/>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3"/>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3"/>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73"/>
          <p:cNvGrpSpPr/>
          <p:nvPr/>
        </p:nvGrpSpPr>
        <p:grpSpPr>
          <a:xfrm>
            <a:off x="3523916" y="2011096"/>
            <a:ext cx="366665" cy="275201"/>
            <a:chOff x="3523916" y="2011096"/>
            <a:chExt cx="366665" cy="275201"/>
          </a:xfrm>
        </p:grpSpPr>
        <p:sp>
          <p:nvSpPr>
            <p:cNvPr id="13588" name="Google Shape;13588;p73"/>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3"/>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3"/>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3"/>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3"/>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3"/>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3"/>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3"/>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3"/>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3"/>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3"/>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3"/>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73"/>
          <p:cNvGrpSpPr/>
          <p:nvPr/>
        </p:nvGrpSpPr>
        <p:grpSpPr>
          <a:xfrm>
            <a:off x="1742777" y="1499997"/>
            <a:ext cx="393791" cy="366744"/>
            <a:chOff x="1742777" y="1499997"/>
            <a:chExt cx="393791" cy="366744"/>
          </a:xfrm>
        </p:grpSpPr>
        <p:sp>
          <p:nvSpPr>
            <p:cNvPr id="13609" name="Google Shape;13609;p73"/>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3"/>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3"/>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3"/>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3"/>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3" name="Google Shape;13623;p73"/>
          <p:cNvGrpSpPr/>
          <p:nvPr/>
        </p:nvGrpSpPr>
        <p:grpSpPr>
          <a:xfrm>
            <a:off x="4014449" y="1499997"/>
            <a:ext cx="319914" cy="366639"/>
            <a:chOff x="4014449" y="1499997"/>
            <a:chExt cx="319914" cy="366639"/>
          </a:xfrm>
        </p:grpSpPr>
        <p:sp>
          <p:nvSpPr>
            <p:cNvPr id="13624" name="Google Shape;13624;p73"/>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73"/>
          <p:cNvGrpSpPr/>
          <p:nvPr/>
        </p:nvGrpSpPr>
        <p:grpSpPr>
          <a:xfrm>
            <a:off x="866267" y="1591460"/>
            <a:ext cx="367397" cy="183711"/>
            <a:chOff x="866267" y="1591460"/>
            <a:chExt cx="367397" cy="183711"/>
          </a:xfrm>
        </p:grpSpPr>
        <p:sp>
          <p:nvSpPr>
            <p:cNvPr id="13630" name="Google Shape;13630;p73"/>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3"/>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3"/>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3"/>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3"/>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3"/>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3"/>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73"/>
          <p:cNvGrpSpPr/>
          <p:nvPr/>
        </p:nvGrpSpPr>
        <p:grpSpPr>
          <a:xfrm>
            <a:off x="3117843" y="1499892"/>
            <a:ext cx="327440" cy="366744"/>
            <a:chOff x="3117843" y="1499892"/>
            <a:chExt cx="327440" cy="366744"/>
          </a:xfrm>
        </p:grpSpPr>
        <p:sp>
          <p:nvSpPr>
            <p:cNvPr id="13649" name="Google Shape;13649;p73"/>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3"/>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73"/>
          <p:cNvGrpSpPr/>
          <p:nvPr/>
        </p:nvGrpSpPr>
        <p:grpSpPr>
          <a:xfrm>
            <a:off x="2667005" y="1499997"/>
            <a:ext cx="336770" cy="366639"/>
            <a:chOff x="2667005" y="1499997"/>
            <a:chExt cx="336770" cy="366639"/>
          </a:xfrm>
        </p:grpSpPr>
        <p:sp>
          <p:nvSpPr>
            <p:cNvPr id="13657" name="Google Shape;13657;p73"/>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3"/>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3"/>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3"/>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3"/>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3"/>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3"/>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3"/>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73"/>
          <p:cNvGrpSpPr/>
          <p:nvPr/>
        </p:nvGrpSpPr>
        <p:grpSpPr>
          <a:xfrm>
            <a:off x="3564866" y="1499997"/>
            <a:ext cx="326473" cy="366639"/>
            <a:chOff x="3564866" y="1499997"/>
            <a:chExt cx="326473" cy="366639"/>
          </a:xfrm>
        </p:grpSpPr>
        <p:sp>
          <p:nvSpPr>
            <p:cNvPr id="13677" name="Google Shape;13677;p73"/>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3"/>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3"/>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6" name="Google Shape;13686;p73"/>
          <p:cNvGrpSpPr/>
          <p:nvPr/>
        </p:nvGrpSpPr>
        <p:grpSpPr>
          <a:xfrm>
            <a:off x="1314074" y="1499997"/>
            <a:ext cx="364392" cy="366639"/>
            <a:chOff x="1314074" y="1499997"/>
            <a:chExt cx="364392" cy="366639"/>
          </a:xfrm>
        </p:grpSpPr>
        <p:sp>
          <p:nvSpPr>
            <p:cNvPr id="13687" name="Google Shape;13687;p73"/>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3"/>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3"/>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3"/>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3"/>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3"/>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73"/>
          <p:cNvGrpSpPr/>
          <p:nvPr/>
        </p:nvGrpSpPr>
        <p:grpSpPr>
          <a:xfrm>
            <a:off x="2220479" y="1499997"/>
            <a:ext cx="337005" cy="366639"/>
            <a:chOff x="2220479" y="1499997"/>
            <a:chExt cx="337005" cy="366639"/>
          </a:xfrm>
        </p:grpSpPr>
        <p:sp>
          <p:nvSpPr>
            <p:cNvPr id="13700" name="Google Shape;13700;p73"/>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1" name="Google Shape;13711;p73"/>
          <p:cNvGrpSpPr/>
          <p:nvPr/>
        </p:nvGrpSpPr>
        <p:grpSpPr>
          <a:xfrm>
            <a:off x="4105155" y="2425976"/>
            <a:ext cx="87230" cy="366430"/>
            <a:chOff x="4105155" y="2425976"/>
            <a:chExt cx="87230" cy="366430"/>
          </a:xfrm>
        </p:grpSpPr>
        <p:sp>
          <p:nvSpPr>
            <p:cNvPr id="13712" name="Google Shape;13712;p73"/>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3"/>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3"/>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3"/>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3"/>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3"/>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8" name="Google Shape;13718;p73"/>
          <p:cNvGrpSpPr/>
          <p:nvPr/>
        </p:nvGrpSpPr>
        <p:grpSpPr>
          <a:xfrm>
            <a:off x="1808109" y="2426002"/>
            <a:ext cx="267884" cy="366639"/>
            <a:chOff x="1808109" y="2426002"/>
            <a:chExt cx="267884" cy="366639"/>
          </a:xfrm>
        </p:grpSpPr>
        <p:sp>
          <p:nvSpPr>
            <p:cNvPr id="13719" name="Google Shape;13719;p73"/>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3"/>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3"/>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3"/>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3"/>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3"/>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3"/>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3"/>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3"/>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3"/>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3"/>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3"/>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3"/>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3"/>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3"/>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3"/>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3"/>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3"/>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3"/>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3"/>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3"/>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3"/>
          <p:cNvGrpSpPr/>
          <p:nvPr/>
        </p:nvGrpSpPr>
        <p:grpSpPr>
          <a:xfrm>
            <a:off x="3603568" y="2426002"/>
            <a:ext cx="207597" cy="366639"/>
            <a:chOff x="3603568" y="2426002"/>
            <a:chExt cx="207597" cy="366639"/>
          </a:xfrm>
        </p:grpSpPr>
        <p:sp>
          <p:nvSpPr>
            <p:cNvPr id="13741" name="Google Shape;13741;p73"/>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3"/>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3"/>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3"/>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3"/>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3"/>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3"/>
          <p:cNvGrpSpPr/>
          <p:nvPr/>
        </p:nvGrpSpPr>
        <p:grpSpPr>
          <a:xfrm>
            <a:off x="2246115" y="2426002"/>
            <a:ext cx="274417" cy="366404"/>
            <a:chOff x="2246115" y="2426002"/>
            <a:chExt cx="274417" cy="366404"/>
          </a:xfrm>
        </p:grpSpPr>
        <p:sp>
          <p:nvSpPr>
            <p:cNvPr id="13748" name="Google Shape;13748;p73"/>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3"/>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3"/>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3"/>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3"/>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3"/>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3"/>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3"/>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3"/>
          <p:cNvGrpSpPr/>
          <p:nvPr/>
        </p:nvGrpSpPr>
        <p:grpSpPr>
          <a:xfrm>
            <a:off x="2696666" y="2426002"/>
            <a:ext cx="256099" cy="366639"/>
            <a:chOff x="2696666" y="2426002"/>
            <a:chExt cx="256099" cy="366639"/>
          </a:xfrm>
        </p:grpSpPr>
        <p:sp>
          <p:nvSpPr>
            <p:cNvPr id="13757" name="Google Shape;13757;p73"/>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3"/>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3"/>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3"/>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3"/>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3"/>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73"/>
          <p:cNvGrpSpPr/>
          <p:nvPr/>
        </p:nvGrpSpPr>
        <p:grpSpPr>
          <a:xfrm>
            <a:off x="3149072" y="2426002"/>
            <a:ext cx="225863" cy="366430"/>
            <a:chOff x="3149072" y="2426002"/>
            <a:chExt cx="225863" cy="366430"/>
          </a:xfrm>
        </p:grpSpPr>
        <p:sp>
          <p:nvSpPr>
            <p:cNvPr id="13764" name="Google Shape;13764;p73"/>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3"/>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3"/>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3"/>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3"/>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3"/>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3"/>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3"/>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3"/>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3"/>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3"/>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5" name="Google Shape;13775;p73"/>
          <p:cNvGrpSpPr/>
          <p:nvPr/>
        </p:nvGrpSpPr>
        <p:grpSpPr>
          <a:xfrm>
            <a:off x="1361556" y="2425923"/>
            <a:ext cx="283224" cy="366482"/>
            <a:chOff x="1361556" y="2425923"/>
            <a:chExt cx="283224" cy="366482"/>
          </a:xfrm>
        </p:grpSpPr>
        <p:sp>
          <p:nvSpPr>
            <p:cNvPr id="13776" name="Google Shape;13776;p73"/>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3"/>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3"/>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3"/>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3"/>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3"/>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3"/>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3"/>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3"/>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3"/>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3"/>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3"/>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3"/>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3"/>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3"/>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3"/>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3"/>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3"/>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3"/>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3"/>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6" name="Google Shape;13796;p73"/>
          <p:cNvGrpSpPr/>
          <p:nvPr/>
        </p:nvGrpSpPr>
        <p:grpSpPr>
          <a:xfrm>
            <a:off x="3973735" y="2891056"/>
            <a:ext cx="361883" cy="366979"/>
            <a:chOff x="3973735" y="2891056"/>
            <a:chExt cx="361883" cy="366979"/>
          </a:xfrm>
        </p:grpSpPr>
        <p:sp>
          <p:nvSpPr>
            <p:cNvPr id="13797" name="Google Shape;13797;p73"/>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3"/>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3"/>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3"/>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3"/>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3"/>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3"/>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3"/>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3"/>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3"/>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3"/>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3"/>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3"/>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3"/>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3"/>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3"/>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3"/>
          <p:cNvGrpSpPr/>
          <p:nvPr/>
        </p:nvGrpSpPr>
        <p:grpSpPr>
          <a:xfrm>
            <a:off x="3527941" y="2916744"/>
            <a:ext cx="366665" cy="315654"/>
            <a:chOff x="3527941" y="2916744"/>
            <a:chExt cx="366665" cy="315654"/>
          </a:xfrm>
        </p:grpSpPr>
        <p:sp>
          <p:nvSpPr>
            <p:cNvPr id="13815" name="Google Shape;13815;p73"/>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3"/>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3"/>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3"/>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3"/>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3"/>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3"/>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3"/>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3"/>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3"/>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3"/>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3"/>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3"/>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3"/>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3"/>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3"/>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3"/>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3"/>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3"/>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3"/>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3"/>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3"/>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3"/>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3"/>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3"/>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3"/>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3"/>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3"/>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3"/>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3"/>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73"/>
          <p:cNvGrpSpPr/>
          <p:nvPr/>
        </p:nvGrpSpPr>
        <p:grpSpPr>
          <a:xfrm>
            <a:off x="2640873" y="2891631"/>
            <a:ext cx="366404" cy="366404"/>
            <a:chOff x="2640873" y="2891631"/>
            <a:chExt cx="366404" cy="366404"/>
          </a:xfrm>
        </p:grpSpPr>
        <p:sp>
          <p:nvSpPr>
            <p:cNvPr id="13846" name="Google Shape;13846;p73"/>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3"/>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3"/>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3"/>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3"/>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3"/>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3"/>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3"/>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3"/>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3"/>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3"/>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3"/>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3"/>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3"/>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73"/>
          <p:cNvGrpSpPr/>
          <p:nvPr/>
        </p:nvGrpSpPr>
        <p:grpSpPr>
          <a:xfrm>
            <a:off x="2197091" y="2938120"/>
            <a:ext cx="366665" cy="273189"/>
            <a:chOff x="2197091" y="2938120"/>
            <a:chExt cx="366665" cy="273189"/>
          </a:xfrm>
        </p:grpSpPr>
        <p:sp>
          <p:nvSpPr>
            <p:cNvPr id="13861" name="Google Shape;13861;p73"/>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3"/>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3"/>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3"/>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3"/>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3"/>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3"/>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3"/>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3"/>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3"/>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3"/>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3"/>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3"/>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3"/>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3"/>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3"/>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3"/>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3"/>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3"/>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3"/>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3"/>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3"/>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3"/>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5" name="Google Shape;13885;p73"/>
          <p:cNvGrpSpPr/>
          <p:nvPr/>
        </p:nvGrpSpPr>
        <p:grpSpPr>
          <a:xfrm>
            <a:off x="1753570" y="2892127"/>
            <a:ext cx="366665" cy="365202"/>
            <a:chOff x="1753570" y="2892127"/>
            <a:chExt cx="366665" cy="365202"/>
          </a:xfrm>
        </p:grpSpPr>
        <p:sp>
          <p:nvSpPr>
            <p:cNvPr id="13886" name="Google Shape;13886;p7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3"/>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3"/>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3"/>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3"/>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3"/>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3"/>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3"/>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3"/>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3"/>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3"/>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3"/>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3"/>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3"/>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3"/>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3"/>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3"/>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3"/>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4" name="Google Shape;13904;p73"/>
          <p:cNvGrpSpPr/>
          <p:nvPr/>
        </p:nvGrpSpPr>
        <p:grpSpPr>
          <a:xfrm>
            <a:off x="1303751" y="3807339"/>
            <a:ext cx="367684" cy="366561"/>
            <a:chOff x="1303751" y="3807339"/>
            <a:chExt cx="367684" cy="366561"/>
          </a:xfrm>
        </p:grpSpPr>
        <p:sp>
          <p:nvSpPr>
            <p:cNvPr id="13905" name="Google Shape;13905;p73"/>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3"/>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3"/>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3"/>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3"/>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3"/>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3"/>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3"/>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3"/>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3"/>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3"/>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3"/>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3"/>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3"/>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3"/>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3"/>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3"/>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3"/>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3"/>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3"/>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3"/>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3"/>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3"/>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3"/>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3"/>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3"/>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3"/>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3"/>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3"/>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3"/>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3"/>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3"/>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3"/>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3"/>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3"/>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3"/>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3"/>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3"/>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3"/>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3"/>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3"/>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46" name="Google Shape;13946;p73"/>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47" name="Google Shape;13947;p73"/>
          <p:cNvGrpSpPr/>
          <p:nvPr/>
        </p:nvGrpSpPr>
        <p:grpSpPr>
          <a:xfrm>
            <a:off x="1310049" y="2891421"/>
            <a:ext cx="384749" cy="366613"/>
            <a:chOff x="1310049" y="2891421"/>
            <a:chExt cx="384749" cy="366613"/>
          </a:xfrm>
        </p:grpSpPr>
        <p:sp>
          <p:nvSpPr>
            <p:cNvPr id="13948" name="Google Shape;13948;p73"/>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3"/>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3"/>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3"/>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3"/>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3"/>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3"/>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3"/>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3"/>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3"/>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3"/>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3"/>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3"/>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3"/>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3"/>
          <p:cNvGrpSpPr/>
          <p:nvPr/>
        </p:nvGrpSpPr>
        <p:grpSpPr>
          <a:xfrm>
            <a:off x="849673" y="2891343"/>
            <a:ext cx="383468" cy="366665"/>
            <a:chOff x="849673" y="2891343"/>
            <a:chExt cx="383468" cy="366665"/>
          </a:xfrm>
        </p:grpSpPr>
        <p:sp>
          <p:nvSpPr>
            <p:cNvPr id="13963" name="Google Shape;13963;p73"/>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3"/>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3"/>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3"/>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3"/>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3"/>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3"/>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3"/>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3"/>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3"/>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3"/>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3"/>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5" name="Google Shape;13975;p73"/>
          <p:cNvGrpSpPr/>
          <p:nvPr/>
        </p:nvGrpSpPr>
        <p:grpSpPr>
          <a:xfrm>
            <a:off x="920257" y="2426002"/>
            <a:ext cx="278024" cy="366508"/>
            <a:chOff x="920257" y="2426002"/>
            <a:chExt cx="278024" cy="366508"/>
          </a:xfrm>
        </p:grpSpPr>
        <p:sp>
          <p:nvSpPr>
            <p:cNvPr id="13976" name="Google Shape;13976;p73"/>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3"/>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3"/>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3"/>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3"/>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3"/>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3"/>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3"/>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3"/>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3"/>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3"/>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3"/>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3"/>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73"/>
          <p:cNvGrpSpPr/>
          <p:nvPr/>
        </p:nvGrpSpPr>
        <p:grpSpPr>
          <a:xfrm>
            <a:off x="866528" y="4274484"/>
            <a:ext cx="349810" cy="366665"/>
            <a:chOff x="866528" y="4274484"/>
            <a:chExt cx="349810" cy="366665"/>
          </a:xfrm>
        </p:grpSpPr>
        <p:sp>
          <p:nvSpPr>
            <p:cNvPr id="13990" name="Google Shape;13990;p73"/>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3"/>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3"/>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3"/>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3"/>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3"/>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3"/>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3"/>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3"/>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3"/>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3"/>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73"/>
          <p:cNvGrpSpPr/>
          <p:nvPr/>
        </p:nvGrpSpPr>
        <p:grpSpPr>
          <a:xfrm>
            <a:off x="1388708" y="4274484"/>
            <a:ext cx="330210" cy="366665"/>
            <a:chOff x="1388708" y="4274484"/>
            <a:chExt cx="330210" cy="366665"/>
          </a:xfrm>
        </p:grpSpPr>
        <p:sp>
          <p:nvSpPr>
            <p:cNvPr id="14002" name="Google Shape;14002;p73"/>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3"/>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3"/>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3"/>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3"/>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3"/>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3"/>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3"/>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3"/>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3"/>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3"/>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3"/>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3"/>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3"/>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3"/>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3"/>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3"/>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3"/>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3"/>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3"/>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2" name="Google Shape;14022;p73"/>
          <p:cNvGrpSpPr/>
          <p:nvPr/>
        </p:nvGrpSpPr>
        <p:grpSpPr>
          <a:xfrm>
            <a:off x="1874694" y="4293326"/>
            <a:ext cx="375446" cy="328982"/>
            <a:chOff x="1874694" y="4293326"/>
            <a:chExt cx="375446" cy="328982"/>
          </a:xfrm>
        </p:grpSpPr>
        <p:sp>
          <p:nvSpPr>
            <p:cNvPr id="14023" name="Google Shape;14023;p73"/>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3"/>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3"/>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3"/>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3"/>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3"/>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3"/>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3"/>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3"/>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3"/>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3"/>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3"/>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3"/>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3"/>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3"/>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3"/>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3"/>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3"/>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3"/>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3"/>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3"/>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3"/>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73"/>
          <p:cNvGrpSpPr/>
          <p:nvPr/>
        </p:nvGrpSpPr>
        <p:grpSpPr>
          <a:xfrm>
            <a:off x="2396116" y="4293090"/>
            <a:ext cx="366665" cy="329714"/>
            <a:chOff x="2396116" y="4293090"/>
            <a:chExt cx="366665" cy="329714"/>
          </a:xfrm>
        </p:grpSpPr>
        <p:sp>
          <p:nvSpPr>
            <p:cNvPr id="14046" name="Google Shape;14046;p73"/>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3"/>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3"/>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3"/>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3"/>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3"/>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3"/>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3"/>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3"/>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3"/>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3"/>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3"/>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3"/>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73"/>
          <p:cNvGrpSpPr/>
          <p:nvPr/>
        </p:nvGrpSpPr>
        <p:grpSpPr>
          <a:xfrm>
            <a:off x="2908757" y="4289824"/>
            <a:ext cx="367162" cy="336116"/>
            <a:chOff x="2908757" y="4289824"/>
            <a:chExt cx="367162" cy="336116"/>
          </a:xfrm>
        </p:grpSpPr>
        <p:sp>
          <p:nvSpPr>
            <p:cNvPr id="14060" name="Google Shape;14060;p73"/>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3"/>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3"/>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3"/>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3"/>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3"/>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3"/>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3"/>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3"/>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3"/>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3"/>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3"/>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3"/>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3"/>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3"/>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3"/>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3"/>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3"/>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3"/>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3"/>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3"/>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3"/>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3"/>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3"/>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3"/>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3"/>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3"/>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7" name="Google Shape;14087;p73"/>
          <p:cNvGrpSpPr/>
          <p:nvPr/>
        </p:nvGrpSpPr>
        <p:grpSpPr>
          <a:xfrm>
            <a:off x="3082408" y="2919540"/>
            <a:ext cx="368651" cy="310350"/>
            <a:chOff x="3082408" y="2919540"/>
            <a:chExt cx="368651" cy="310350"/>
          </a:xfrm>
        </p:grpSpPr>
        <p:sp>
          <p:nvSpPr>
            <p:cNvPr id="14088" name="Google Shape;14088;p73"/>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3"/>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3"/>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3"/>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3"/>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3"/>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3"/>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3"/>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3"/>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3"/>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3"/>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3"/>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0" name="Google Shape;14100;p73"/>
          <p:cNvGrpSpPr/>
          <p:nvPr/>
        </p:nvGrpSpPr>
        <p:grpSpPr>
          <a:xfrm>
            <a:off x="7069130" y="2424800"/>
            <a:ext cx="366169" cy="360498"/>
            <a:chOff x="7069130" y="2424800"/>
            <a:chExt cx="366169" cy="360498"/>
          </a:xfrm>
        </p:grpSpPr>
        <p:sp>
          <p:nvSpPr>
            <p:cNvPr id="14101" name="Google Shape;14101;p73"/>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3"/>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3"/>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3"/>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3"/>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3"/>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3"/>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3"/>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3"/>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3"/>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3"/>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3"/>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3"/>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3"/>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3"/>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3"/>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3"/>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3"/>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3"/>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3"/>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73"/>
          <p:cNvGrpSpPr/>
          <p:nvPr/>
        </p:nvGrpSpPr>
        <p:grpSpPr>
          <a:xfrm>
            <a:off x="4885655" y="2424721"/>
            <a:ext cx="281473" cy="360629"/>
            <a:chOff x="4885655" y="2424721"/>
            <a:chExt cx="281473" cy="360629"/>
          </a:xfrm>
        </p:grpSpPr>
        <p:sp>
          <p:nvSpPr>
            <p:cNvPr id="14122" name="Google Shape;14122;p73"/>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3"/>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3"/>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3"/>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3"/>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3"/>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3"/>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3"/>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3"/>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3"/>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3"/>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73"/>
          <p:cNvGrpSpPr/>
          <p:nvPr/>
        </p:nvGrpSpPr>
        <p:grpSpPr>
          <a:xfrm>
            <a:off x="6625609" y="2446777"/>
            <a:ext cx="364130" cy="316726"/>
            <a:chOff x="6625609" y="2446777"/>
            <a:chExt cx="364130" cy="316726"/>
          </a:xfrm>
        </p:grpSpPr>
        <p:sp>
          <p:nvSpPr>
            <p:cNvPr id="14134" name="Google Shape;14134;p73"/>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3"/>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3"/>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3"/>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3"/>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3"/>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3"/>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3"/>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3"/>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3"/>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3"/>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3"/>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73"/>
          <p:cNvGrpSpPr/>
          <p:nvPr/>
        </p:nvGrpSpPr>
        <p:grpSpPr>
          <a:xfrm>
            <a:off x="5757644" y="2012350"/>
            <a:ext cx="360628" cy="298825"/>
            <a:chOff x="5757644" y="2012350"/>
            <a:chExt cx="360628" cy="298825"/>
          </a:xfrm>
        </p:grpSpPr>
        <p:sp>
          <p:nvSpPr>
            <p:cNvPr id="14147" name="Google Shape;14147;p73"/>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3"/>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3"/>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3"/>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3"/>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3"/>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3"/>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3"/>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3"/>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3"/>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3"/>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3"/>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3"/>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3"/>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3"/>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3"/>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3"/>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3"/>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3"/>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3"/>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3"/>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3"/>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73"/>
          <p:cNvGrpSpPr/>
          <p:nvPr/>
        </p:nvGrpSpPr>
        <p:grpSpPr>
          <a:xfrm>
            <a:off x="5317625" y="1983474"/>
            <a:ext cx="360628" cy="356839"/>
            <a:chOff x="5317625" y="1983474"/>
            <a:chExt cx="360628" cy="356839"/>
          </a:xfrm>
        </p:grpSpPr>
        <p:sp>
          <p:nvSpPr>
            <p:cNvPr id="14170" name="Google Shape;14170;p73"/>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3"/>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3"/>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3"/>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3"/>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3"/>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3"/>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3"/>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3"/>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3"/>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3"/>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3"/>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3"/>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3"/>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3"/>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3"/>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3"/>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3"/>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3"/>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9" name="Google Shape;14189;p73"/>
          <p:cNvGrpSpPr/>
          <p:nvPr/>
        </p:nvGrpSpPr>
        <p:grpSpPr>
          <a:xfrm>
            <a:off x="6181827" y="2463685"/>
            <a:ext cx="360629" cy="282989"/>
            <a:chOff x="6181827" y="2463685"/>
            <a:chExt cx="360629" cy="282989"/>
          </a:xfrm>
        </p:grpSpPr>
        <p:sp>
          <p:nvSpPr>
            <p:cNvPr id="14190" name="Google Shape;14190;p73"/>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3"/>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3"/>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3"/>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3"/>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3"/>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3"/>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3"/>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3"/>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3"/>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3"/>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73"/>
          <p:cNvGrpSpPr/>
          <p:nvPr/>
        </p:nvGrpSpPr>
        <p:grpSpPr>
          <a:xfrm>
            <a:off x="5346292" y="3340691"/>
            <a:ext cx="291247" cy="360628"/>
            <a:chOff x="5346292" y="3340691"/>
            <a:chExt cx="291247" cy="360628"/>
          </a:xfrm>
        </p:grpSpPr>
        <p:sp>
          <p:nvSpPr>
            <p:cNvPr id="14202" name="Google Shape;14202;p73"/>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3"/>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3"/>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3"/>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3"/>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3"/>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3"/>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3"/>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3"/>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3"/>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3"/>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3"/>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3"/>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3"/>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3"/>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3"/>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3"/>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3"/>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3"/>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3"/>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3"/>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3"/>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3"/>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3"/>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3"/>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73"/>
          <p:cNvGrpSpPr/>
          <p:nvPr/>
        </p:nvGrpSpPr>
        <p:grpSpPr>
          <a:xfrm>
            <a:off x="7969264" y="1981697"/>
            <a:ext cx="337763" cy="360393"/>
            <a:chOff x="7969264" y="1981697"/>
            <a:chExt cx="337763" cy="360393"/>
          </a:xfrm>
        </p:grpSpPr>
        <p:sp>
          <p:nvSpPr>
            <p:cNvPr id="14228" name="Google Shape;14228;p73"/>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3"/>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3"/>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73"/>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3"/>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3"/>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3"/>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3"/>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3"/>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3"/>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3"/>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3"/>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3"/>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3"/>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3"/>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3"/>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3"/>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3"/>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6" name="Google Shape;14246;p73"/>
          <p:cNvGrpSpPr/>
          <p:nvPr/>
        </p:nvGrpSpPr>
        <p:grpSpPr>
          <a:xfrm>
            <a:off x="5736032" y="2430000"/>
            <a:ext cx="360890" cy="350332"/>
            <a:chOff x="5736032" y="2430000"/>
            <a:chExt cx="360890" cy="350332"/>
          </a:xfrm>
        </p:grpSpPr>
        <p:sp>
          <p:nvSpPr>
            <p:cNvPr id="14247" name="Google Shape;14247;p73"/>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3"/>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3"/>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3"/>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3"/>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3"/>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3"/>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3"/>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3"/>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3"/>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3"/>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3"/>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3"/>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3"/>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3"/>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3"/>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3"/>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4" name="Google Shape;14264;p73"/>
          <p:cNvGrpSpPr/>
          <p:nvPr/>
        </p:nvGrpSpPr>
        <p:grpSpPr>
          <a:xfrm>
            <a:off x="4877867" y="1995991"/>
            <a:ext cx="360628" cy="331778"/>
            <a:chOff x="4877867" y="1995991"/>
            <a:chExt cx="360628" cy="331778"/>
          </a:xfrm>
        </p:grpSpPr>
        <p:sp>
          <p:nvSpPr>
            <p:cNvPr id="14265" name="Google Shape;14265;p73"/>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3"/>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3"/>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3"/>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3"/>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3"/>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3"/>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3"/>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3"/>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3"/>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3"/>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3"/>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3"/>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3"/>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73"/>
          <p:cNvGrpSpPr/>
          <p:nvPr/>
        </p:nvGrpSpPr>
        <p:grpSpPr>
          <a:xfrm>
            <a:off x="7050889" y="2913503"/>
            <a:ext cx="363529" cy="339513"/>
            <a:chOff x="7050889" y="2913503"/>
            <a:chExt cx="363529" cy="339513"/>
          </a:xfrm>
        </p:grpSpPr>
        <p:sp>
          <p:nvSpPr>
            <p:cNvPr id="14280" name="Google Shape;14280;p73"/>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3"/>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3"/>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3"/>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3"/>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3"/>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3"/>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3"/>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3"/>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73"/>
          <p:cNvGrpSpPr/>
          <p:nvPr/>
        </p:nvGrpSpPr>
        <p:grpSpPr>
          <a:xfrm>
            <a:off x="7510900" y="1981462"/>
            <a:ext cx="372937" cy="360629"/>
            <a:chOff x="7510900" y="1981462"/>
            <a:chExt cx="372937" cy="360629"/>
          </a:xfrm>
        </p:grpSpPr>
        <p:sp>
          <p:nvSpPr>
            <p:cNvPr id="14290" name="Google Shape;14290;p73"/>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3"/>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3"/>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3"/>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3"/>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3"/>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3"/>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3"/>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3"/>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3"/>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3"/>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3"/>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3"/>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3"/>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3"/>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3"/>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73"/>
          <p:cNvGrpSpPr/>
          <p:nvPr/>
        </p:nvGrpSpPr>
        <p:grpSpPr>
          <a:xfrm>
            <a:off x="6599476" y="2918260"/>
            <a:ext cx="360629" cy="329975"/>
            <a:chOff x="6599476" y="2918260"/>
            <a:chExt cx="360629" cy="329975"/>
          </a:xfrm>
        </p:grpSpPr>
        <p:sp>
          <p:nvSpPr>
            <p:cNvPr id="14307" name="Google Shape;14307;p73"/>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3"/>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3"/>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3"/>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3"/>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3"/>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3"/>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3"/>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3"/>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3"/>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3"/>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3"/>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3"/>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3"/>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3"/>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3"/>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3"/>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3"/>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3"/>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3"/>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3"/>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3"/>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3"/>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3"/>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3"/>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2" name="Google Shape;14332;p73"/>
          <p:cNvGrpSpPr/>
          <p:nvPr/>
        </p:nvGrpSpPr>
        <p:grpSpPr>
          <a:xfrm>
            <a:off x="5290499" y="2481533"/>
            <a:ext cx="360628" cy="247292"/>
            <a:chOff x="5290499" y="2481533"/>
            <a:chExt cx="360628" cy="247292"/>
          </a:xfrm>
        </p:grpSpPr>
        <p:sp>
          <p:nvSpPr>
            <p:cNvPr id="14333" name="Google Shape;14333;p73"/>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3"/>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3"/>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3"/>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3"/>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3"/>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3"/>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3"/>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3"/>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3"/>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3"/>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3"/>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3"/>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3"/>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3"/>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3"/>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3"/>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3"/>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3"/>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3"/>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3"/>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3"/>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3"/>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3"/>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3"/>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3"/>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3"/>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73"/>
          <p:cNvGrpSpPr/>
          <p:nvPr/>
        </p:nvGrpSpPr>
        <p:grpSpPr>
          <a:xfrm>
            <a:off x="6201923" y="1981514"/>
            <a:ext cx="351325" cy="360576"/>
            <a:chOff x="6201923" y="1981514"/>
            <a:chExt cx="351325" cy="360576"/>
          </a:xfrm>
        </p:grpSpPr>
        <p:sp>
          <p:nvSpPr>
            <p:cNvPr id="14361" name="Google Shape;14361;p73"/>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3"/>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3"/>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3"/>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3"/>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3"/>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3"/>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3"/>
          <p:cNvGrpSpPr/>
          <p:nvPr/>
        </p:nvGrpSpPr>
        <p:grpSpPr>
          <a:xfrm>
            <a:off x="4894461" y="3340691"/>
            <a:ext cx="312884" cy="360785"/>
            <a:chOff x="4894461" y="3340691"/>
            <a:chExt cx="312884" cy="360785"/>
          </a:xfrm>
        </p:grpSpPr>
        <p:sp>
          <p:nvSpPr>
            <p:cNvPr id="14369" name="Google Shape;14369;p73"/>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3"/>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3"/>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3"/>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3"/>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3"/>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3"/>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3"/>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3"/>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3"/>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3"/>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3"/>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3"/>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3"/>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3"/>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73"/>
          <p:cNvGrpSpPr/>
          <p:nvPr/>
        </p:nvGrpSpPr>
        <p:grpSpPr>
          <a:xfrm>
            <a:off x="5339237" y="1501251"/>
            <a:ext cx="245541" cy="360628"/>
            <a:chOff x="5339237" y="1501251"/>
            <a:chExt cx="245541" cy="360628"/>
          </a:xfrm>
        </p:grpSpPr>
        <p:sp>
          <p:nvSpPr>
            <p:cNvPr id="14386" name="Google Shape;14386;p73"/>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3"/>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3"/>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3"/>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3"/>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3"/>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3"/>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3"/>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3"/>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3"/>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3"/>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3"/>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3"/>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3"/>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3"/>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3"/>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3"/>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3"/>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3"/>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3"/>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3"/>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3"/>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3"/>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3"/>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3"/>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3"/>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3"/>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3"/>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3"/>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3"/>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3"/>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3"/>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3"/>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3"/>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3"/>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3"/>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3"/>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3"/>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3"/>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3"/>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3"/>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3"/>
          <p:cNvGrpSpPr/>
          <p:nvPr/>
        </p:nvGrpSpPr>
        <p:grpSpPr>
          <a:xfrm>
            <a:off x="7959464" y="2474216"/>
            <a:ext cx="370428" cy="261926"/>
            <a:chOff x="7959464" y="2474216"/>
            <a:chExt cx="370428" cy="261926"/>
          </a:xfrm>
        </p:grpSpPr>
        <p:sp>
          <p:nvSpPr>
            <p:cNvPr id="14429" name="Google Shape;14429;p73"/>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3"/>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3"/>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3"/>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3"/>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3"/>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3"/>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3"/>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3"/>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3"/>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3"/>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3"/>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73"/>
          <p:cNvGrpSpPr/>
          <p:nvPr/>
        </p:nvGrpSpPr>
        <p:grpSpPr>
          <a:xfrm>
            <a:off x="7518687" y="2457909"/>
            <a:ext cx="360629" cy="294461"/>
            <a:chOff x="7518687" y="2457909"/>
            <a:chExt cx="360629" cy="294461"/>
          </a:xfrm>
        </p:grpSpPr>
        <p:sp>
          <p:nvSpPr>
            <p:cNvPr id="14442" name="Google Shape;14442;p73"/>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3"/>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3"/>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3"/>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3"/>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3"/>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3"/>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3"/>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3"/>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3"/>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3"/>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3"/>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3"/>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3"/>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3"/>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3"/>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3"/>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3"/>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3"/>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1" name="Google Shape;14461;p73"/>
          <p:cNvGrpSpPr/>
          <p:nvPr/>
        </p:nvGrpSpPr>
        <p:grpSpPr>
          <a:xfrm>
            <a:off x="7086220" y="1981566"/>
            <a:ext cx="343799" cy="360524"/>
            <a:chOff x="7086220" y="1981566"/>
            <a:chExt cx="343799" cy="360524"/>
          </a:xfrm>
        </p:grpSpPr>
        <p:sp>
          <p:nvSpPr>
            <p:cNvPr id="14462" name="Google Shape;14462;p73"/>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3"/>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3"/>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3"/>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3"/>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3"/>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3"/>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3"/>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3"/>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3"/>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3"/>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3"/>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3"/>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3"/>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3"/>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3"/>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73"/>
          <p:cNvGrpSpPr/>
          <p:nvPr/>
        </p:nvGrpSpPr>
        <p:grpSpPr>
          <a:xfrm>
            <a:off x="6141112" y="2927563"/>
            <a:ext cx="368416" cy="311369"/>
            <a:chOff x="6141112" y="2927563"/>
            <a:chExt cx="368416" cy="311369"/>
          </a:xfrm>
        </p:grpSpPr>
        <p:sp>
          <p:nvSpPr>
            <p:cNvPr id="14479" name="Google Shape;14479;p73"/>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3"/>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3"/>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3"/>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3"/>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3"/>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3"/>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3"/>
          <p:cNvGrpSpPr/>
          <p:nvPr/>
        </p:nvGrpSpPr>
        <p:grpSpPr>
          <a:xfrm>
            <a:off x="7520699" y="2902946"/>
            <a:ext cx="335489" cy="360629"/>
            <a:chOff x="7520699" y="2902946"/>
            <a:chExt cx="335489" cy="360629"/>
          </a:xfrm>
        </p:grpSpPr>
        <p:sp>
          <p:nvSpPr>
            <p:cNvPr id="14487" name="Google Shape;14487;p73"/>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3"/>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3"/>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3"/>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3"/>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3"/>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3"/>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3"/>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3"/>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3"/>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3"/>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3"/>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3"/>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3"/>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3"/>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2" name="Google Shape;14502;p73"/>
          <p:cNvGrpSpPr/>
          <p:nvPr/>
        </p:nvGrpSpPr>
        <p:grpSpPr>
          <a:xfrm>
            <a:off x="7988340" y="2902946"/>
            <a:ext cx="308886" cy="360628"/>
            <a:chOff x="7988340" y="2902946"/>
            <a:chExt cx="308886" cy="360628"/>
          </a:xfrm>
        </p:grpSpPr>
        <p:sp>
          <p:nvSpPr>
            <p:cNvPr id="14503" name="Google Shape;14503;p73"/>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3"/>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3"/>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3"/>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3"/>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3"/>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3"/>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3"/>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3"/>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3"/>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3"/>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3"/>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3"/>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3"/>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3"/>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3"/>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3"/>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3"/>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3"/>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3"/>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3"/>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3"/>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3"/>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73"/>
          <p:cNvGrpSpPr/>
          <p:nvPr/>
        </p:nvGrpSpPr>
        <p:grpSpPr>
          <a:xfrm>
            <a:off x="5690039" y="2902998"/>
            <a:ext cx="362902" cy="360498"/>
            <a:chOff x="5690039" y="2902998"/>
            <a:chExt cx="362902" cy="360498"/>
          </a:xfrm>
        </p:grpSpPr>
        <p:sp>
          <p:nvSpPr>
            <p:cNvPr id="14527" name="Google Shape;14527;p73"/>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3"/>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3"/>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3"/>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3"/>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3"/>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3"/>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73"/>
          <p:cNvGrpSpPr/>
          <p:nvPr/>
        </p:nvGrpSpPr>
        <p:grpSpPr>
          <a:xfrm>
            <a:off x="4871935" y="1500990"/>
            <a:ext cx="258503" cy="360890"/>
            <a:chOff x="4871935" y="1500990"/>
            <a:chExt cx="258503" cy="360890"/>
          </a:xfrm>
        </p:grpSpPr>
        <p:sp>
          <p:nvSpPr>
            <p:cNvPr id="14535" name="Google Shape;14535;p73"/>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3"/>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3"/>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3"/>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3"/>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3"/>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3"/>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3"/>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3"/>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3"/>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3"/>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3"/>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9" name="Google Shape;14549;p73"/>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0" name="Google Shape;14550;p73"/>
          <p:cNvGrpSpPr/>
          <p:nvPr/>
        </p:nvGrpSpPr>
        <p:grpSpPr>
          <a:xfrm>
            <a:off x="6265764" y="1501251"/>
            <a:ext cx="234983" cy="360628"/>
            <a:chOff x="6265764" y="1501251"/>
            <a:chExt cx="234983" cy="360628"/>
          </a:xfrm>
        </p:grpSpPr>
        <p:sp>
          <p:nvSpPr>
            <p:cNvPr id="14551" name="Google Shape;14551;p73"/>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3"/>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3"/>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3"/>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3"/>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3"/>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3"/>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3"/>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3"/>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3"/>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3"/>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73"/>
          <p:cNvGrpSpPr/>
          <p:nvPr/>
        </p:nvGrpSpPr>
        <p:grpSpPr>
          <a:xfrm>
            <a:off x="6193639" y="3401998"/>
            <a:ext cx="360628" cy="238250"/>
            <a:chOff x="6193639" y="3401998"/>
            <a:chExt cx="360628" cy="238250"/>
          </a:xfrm>
        </p:grpSpPr>
        <p:sp>
          <p:nvSpPr>
            <p:cNvPr id="14564" name="Google Shape;14564;p73"/>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3"/>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3"/>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3"/>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3"/>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3"/>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3"/>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3"/>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3"/>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3"/>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3"/>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5" name="Google Shape;14575;p73"/>
          <p:cNvGrpSpPr/>
          <p:nvPr/>
        </p:nvGrpSpPr>
        <p:grpSpPr>
          <a:xfrm>
            <a:off x="5801625" y="1501251"/>
            <a:ext cx="246037" cy="360629"/>
            <a:chOff x="5801625" y="1501251"/>
            <a:chExt cx="246037" cy="360629"/>
          </a:xfrm>
        </p:grpSpPr>
        <p:sp>
          <p:nvSpPr>
            <p:cNvPr id="14576" name="Google Shape;14576;p73"/>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3"/>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3"/>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3"/>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3"/>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3"/>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3"/>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3"/>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3"/>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3"/>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3"/>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3"/>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3"/>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3"/>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3"/>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3"/>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3"/>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3"/>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3"/>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73"/>
          <p:cNvGrpSpPr/>
          <p:nvPr/>
        </p:nvGrpSpPr>
        <p:grpSpPr>
          <a:xfrm>
            <a:off x="6641680" y="1981462"/>
            <a:ext cx="352083" cy="360864"/>
            <a:chOff x="6641680" y="1981462"/>
            <a:chExt cx="352083" cy="360864"/>
          </a:xfrm>
        </p:grpSpPr>
        <p:sp>
          <p:nvSpPr>
            <p:cNvPr id="14596" name="Google Shape;14596;p73"/>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3"/>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3"/>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3"/>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3"/>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3"/>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3"/>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3"/>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3"/>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3"/>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3"/>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3"/>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3"/>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3"/>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3"/>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3"/>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73"/>
          <p:cNvGrpSpPr/>
          <p:nvPr/>
        </p:nvGrpSpPr>
        <p:grpSpPr>
          <a:xfrm>
            <a:off x="7205332" y="1501251"/>
            <a:ext cx="198032" cy="360629"/>
            <a:chOff x="7205332" y="1501251"/>
            <a:chExt cx="198032" cy="360629"/>
          </a:xfrm>
        </p:grpSpPr>
        <p:sp>
          <p:nvSpPr>
            <p:cNvPr id="14625" name="Google Shape;14625;p73"/>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3"/>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3"/>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3"/>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3"/>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3"/>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3"/>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3"/>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3"/>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3"/>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3"/>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3"/>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73"/>
          <p:cNvGrpSpPr/>
          <p:nvPr/>
        </p:nvGrpSpPr>
        <p:grpSpPr>
          <a:xfrm>
            <a:off x="7688313" y="1501251"/>
            <a:ext cx="153058" cy="360628"/>
            <a:chOff x="7688313" y="1501251"/>
            <a:chExt cx="153058" cy="360628"/>
          </a:xfrm>
        </p:grpSpPr>
        <p:sp>
          <p:nvSpPr>
            <p:cNvPr id="14646" name="Google Shape;14646;p73"/>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3"/>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3"/>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3"/>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3"/>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3"/>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3"/>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3"/>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3"/>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3"/>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3"/>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3"/>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2" name="Google Shape;14662;p73"/>
          <p:cNvGrpSpPr/>
          <p:nvPr/>
        </p:nvGrpSpPr>
        <p:grpSpPr>
          <a:xfrm>
            <a:off x="8150179" y="1501251"/>
            <a:ext cx="150811" cy="360628"/>
            <a:chOff x="8150179" y="1501251"/>
            <a:chExt cx="150811" cy="360628"/>
          </a:xfrm>
        </p:grpSpPr>
        <p:sp>
          <p:nvSpPr>
            <p:cNvPr id="14663" name="Google Shape;14663;p73"/>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3"/>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3"/>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3"/>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3"/>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3"/>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72" name="Google Shape;14672;p73"/>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73" name="Google Shape;14673;p73"/>
          <p:cNvGrpSpPr/>
          <p:nvPr/>
        </p:nvGrpSpPr>
        <p:grpSpPr>
          <a:xfrm>
            <a:off x="4877867" y="2902946"/>
            <a:ext cx="170149" cy="360629"/>
            <a:chOff x="4877867" y="2902946"/>
            <a:chExt cx="170149" cy="360629"/>
          </a:xfrm>
        </p:grpSpPr>
        <p:sp>
          <p:nvSpPr>
            <p:cNvPr id="14674" name="Google Shape;14674;p73"/>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3"/>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3"/>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3"/>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3"/>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3"/>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3"/>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3"/>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3"/>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73"/>
          <p:cNvGrpSpPr/>
          <p:nvPr/>
        </p:nvGrpSpPr>
        <p:grpSpPr>
          <a:xfrm>
            <a:off x="6741689" y="1500676"/>
            <a:ext cx="207962" cy="361203"/>
            <a:chOff x="6741689" y="1500676"/>
            <a:chExt cx="207962" cy="361203"/>
          </a:xfrm>
        </p:grpSpPr>
        <p:sp>
          <p:nvSpPr>
            <p:cNvPr id="14688" name="Google Shape;14688;p73"/>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3"/>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3"/>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3"/>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3"/>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3"/>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3"/>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3"/>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3"/>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3"/>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3"/>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3"/>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3"/>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3"/>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7" name="Google Shape;14707;p73"/>
          <p:cNvGrpSpPr/>
          <p:nvPr/>
        </p:nvGrpSpPr>
        <p:grpSpPr>
          <a:xfrm>
            <a:off x="5752627" y="3430404"/>
            <a:ext cx="360628" cy="181464"/>
            <a:chOff x="5752627" y="3430404"/>
            <a:chExt cx="360628" cy="181464"/>
          </a:xfrm>
        </p:grpSpPr>
        <p:sp>
          <p:nvSpPr>
            <p:cNvPr id="14708" name="Google Shape;14708;p73"/>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3"/>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3"/>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3"/>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3"/>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3"/>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3"/>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3"/>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3"/>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3"/>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3"/>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3"/>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3"/>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3"/>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3"/>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3"/>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3"/>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3"/>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3"/>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73"/>
          <p:cNvGrpSpPr/>
          <p:nvPr/>
        </p:nvGrpSpPr>
        <p:grpSpPr>
          <a:xfrm>
            <a:off x="5235700" y="2902998"/>
            <a:ext cx="361909" cy="360759"/>
            <a:chOff x="5235700" y="2902998"/>
            <a:chExt cx="361909" cy="360759"/>
          </a:xfrm>
        </p:grpSpPr>
        <p:sp>
          <p:nvSpPr>
            <p:cNvPr id="14737" name="Google Shape;14737;p73"/>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3"/>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3"/>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3"/>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3"/>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3"/>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73"/>
          <p:cNvGrpSpPr/>
          <p:nvPr/>
        </p:nvGrpSpPr>
        <p:grpSpPr>
          <a:xfrm>
            <a:off x="6634912" y="3394969"/>
            <a:ext cx="360367" cy="252309"/>
            <a:chOff x="6634912" y="3394969"/>
            <a:chExt cx="360367" cy="252309"/>
          </a:xfrm>
        </p:grpSpPr>
        <p:sp>
          <p:nvSpPr>
            <p:cNvPr id="14745" name="Google Shape;14745;p73"/>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3"/>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3"/>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3"/>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3"/>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3"/>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73"/>
          <p:cNvGrpSpPr/>
          <p:nvPr/>
        </p:nvGrpSpPr>
        <p:grpSpPr>
          <a:xfrm>
            <a:off x="7059330" y="3340796"/>
            <a:ext cx="377170" cy="360655"/>
            <a:chOff x="7059330" y="3340796"/>
            <a:chExt cx="377170" cy="360655"/>
          </a:xfrm>
        </p:grpSpPr>
        <p:sp>
          <p:nvSpPr>
            <p:cNvPr id="14759" name="Google Shape;14759;p73"/>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3"/>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3"/>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3"/>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3"/>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3"/>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3"/>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3"/>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3"/>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1" name="Google Shape;14771;p73"/>
          <p:cNvGrpSpPr/>
          <p:nvPr/>
        </p:nvGrpSpPr>
        <p:grpSpPr>
          <a:xfrm>
            <a:off x="7957948" y="3375631"/>
            <a:ext cx="360629" cy="291012"/>
            <a:chOff x="7957948" y="3375631"/>
            <a:chExt cx="360629" cy="291012"/>
          </a:xfrm>
        </p:grpSpPr>
        <p:sp>
          <p:nvSpPr>
            <p:cNvPr id="14772" name="Google Shape;14772;p73"/>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3"/>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3"/>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3"/>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3"/>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3"/>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3"/>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3"/>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3"/>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3"/>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3"/>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3"/>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3"/>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3"/>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3"/>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3"/>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0" name="Google Shape;14790;p73"/>
          <p:cNvGrpSpPr/>
          <p:nvPr/>
        </p:nvGrpSpPr>
        <p:grpSpPr>
          <a:xfrm>
            <a:off x="6198656" y="3867888"/>
            <a:ext cx="347562" cy="227954"/>
            <a:chOff x="6198656" y="3867888"/>
            <a:chExt cx="347562" cy="227954"/>
          </a:xfrm>
        </p:grpSpPr>
        <p:sp>
          <p:nvSpPr>
            <p:cNvPr id="14791" name="Google Shape;14791;p73"/>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3"/>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3"/>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3"/>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3"/>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3"/>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3"/>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3"/>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3"/>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3"/>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3"/>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73"/>
          <p:cNvGrpSpPr/>
          <p:nvPr/>
        </p:nvGrpSpPr>
        <p:grpSpPr>
          <a:xfrm>
            <a:off x="5706895" y="3819151"/>
            <a:ext cx="349392" cy="325454"/>
            <a:chOff x="5706895" y="3819151"/>
            <a:chExt cx="349392" cy="325454"/>
          </a:xfrm>
        </p:grpSpPr>
        <p:sp>
          <p:nvSpPr>
            <p:cNvPr id="14803" name="Google Shape;14803;p73"/>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3"/>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3"/>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3"/>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3"/>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3"/>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3"/>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3"/>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3"/>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3"/>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3"/>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3"/>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3"/>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3"/>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3"/>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8" name="Google Shape;14818;p73"/>
          <p:cNvGrpSpPr/>
          <p:nvPr/>
        </p:nvGrpSpPr>
        <p:grpSpPr>
          <a:xfrm>
            <a:off x="7648618" y="3340744"/>
            <a:ext cx="97265" cy="360393"/>
            <a:chOff x="7648618" y="3340744"/>
            <a:chExt cx="97265" cy="360393"/>
          </a:xfrm>
        </p:grpSpPr>
        <p:sp>
          <p:nvSpPr>
            <p:cNvPr id="14819" name="Google Shape;14819;p73"/>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3"/>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3"/>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73"/>
          <p:cNvGrpSpPr/>
          <p:nvPr/>
        </p:nvGrpSpPr>
        <p:grpSpPr>
          <a:xfrm>
            <a:off x="7164356" y="3790667"/>
            <a:ext cx="385507" cy="382501"/>
            <a:chOff x="7164356" y="3790667"/>
            <a:chExt cx="385507" cy="382501"/>
          </a:xfrm>
        </p:grpSpPr>
        <p:sp>
          <p:nvSpPr>
            <p:cNvPr id="14823" name="Google Shape;14823;p73"/>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3"/>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3"/>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3"/>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3"/>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3"/>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3"/>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3"/>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3"/>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3"/>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3"/>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3"/>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3"/>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3"/>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3"/>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3"/>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3"/>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3"/>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3"/>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3"/>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3"/>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3"/>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3"/>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3"/>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3"/>
          <p:cNvGrpSpPr/>
          <p:nvPr/>
        </p:nvGrpSpPr>
        <p:grpSpPr>
          <a:xfrm>
            <a:off x="6670400" y="3826468"/>
            <a:ext cx="387911" cy="310846"/>
            <a:chOff x="6670400" y="3826468"/>
            <a:chExt cx="387911" cy="310846"/>
          </a:xfrm>
        </p:grpSpPr>
        <p:sp>
          <p:nvSpPr>
            <p:cNvPr id="14848" name="Google Shape;14848;p73"/>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3"/>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3"/>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3"/>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3"/>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3"/>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3"/>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3"/>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3"/>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3"/>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3"/>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3"/>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3"/>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3"/>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3"/>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3"/>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3"/>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3"/>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6" name="Google Shape;14866;p73"/>
          <p:cNvGrpSpPr/>
          <p:nvPr/>
        </p:nvGrpSpPr>
        <p:grpSpPr>
          <a:xfrm>
            <a:off x="7662181" y="3803446"/>
            <a:ext cx="302823" cy="360498"/>
            <a:chOff x="7662181" y="3803446"/>
            <a:chExt cx="302823" cy="360498"/>
          </a:xfrm>
        </p:grpSpPr>
        <p:sp>
          <p:nvSpPr>
            <p:cNvPr id="14867" name="Google Shape;14867;p73"/>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3"/>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3"/>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3"/>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3"/>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3"/>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3"/>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3"/>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3"/>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3"/>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3"/>
          <p:cNvGrpSpPr/>
          <p:nvPr/>
        </p:nvGrpSpPr>
        <p:grpSpPr>
          <a:xfrm>
            <a:off x="5206562" y="3803994"/>
            <a:ext cx="363895" cy="355663"/>
            <a:chOff x="5206562" y="3803994"/>
            <a:chExt cx="363895" cy="355663"/>
          </a:xfrm>
        </p:grpSpPr>
        <p:sp>
          <p:nvSpPr>
            <p:cNvPr id="14878" name="Google Shape;14878;p73"/>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3"/>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3"/>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3"/>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3"/>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3"/>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3"/>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3"/>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3"/>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3"/>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3"/>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3"/>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3"/>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3"/>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95"/>
        <p:cNvGrpSpPr/>
        <p:nvPr/>
      </p:nvGrpSpPr>
      <p:grpSpPr>
        <a:xfrm>
          <a:off x="0" y="0"/>
          <a:ext cx="0" cy="0"/>
          <a:chOff x="0" y="0"/>
          <a:chExt cx="0" cy="0"/>
        </a:xfrm>
      </p:grpSpPr>
      <p:sp>
        <p:nvSpPr>
          <p:cNvPr id="14896" name="Google Shape;14896;p7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4897" name="Google Shape;14897;p74"/>
          <p:cNvGrpSpPr/>
          <p:nvPr/>
        </p:nvGrpSpPr>
        <p:grpSpPr>
          <a:xfrm>
            <a:off x="4682526" y="1512217"/>
            <a:ext cx="369948" cy="370132"/>
            <a:chOff x="4682526" y="1512217"/>
            <a:chExt cx="369948" cy="370132"/>
          </a:xfrm>
        </p:grpSpPr>
        <p:sp>
          <p:nvSpPr>
            <p:cNvPr id="14898" name="Google Shape;14898;p74"/>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4"/>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4"/>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4"/>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4"/>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4"/>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4"/>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4"/>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4"/>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4"/>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4"/>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4"/>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4"/>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74"/>
          <p:cNvGrpSpPr/>
          <p:nvPr/>
        </p:nvGrpSpPr>
        <p:grpSpPr>
          <a:xfrm>
            <a:off x="3592433" y="1980212"/>
            <a:ext cx="381542" cy="370079"/>
            <a:chOff x="3592433" y="1980212"/>
            <a:chExt cx="381542" cy="370079"/>
          </a:xfrm>
        </p:grpSpPr>
        <p:sp>
          <p:nvSpPr>
            <p:cNvPr id="14914" name="Google Shape;14914;p74"/>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4"/>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4"/>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4"/>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4"/>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4"/>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4"/>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4"/>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4"/>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4"/>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4"/>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74"/>
          <p:cNvGrpSpPr/>
          <p:nvPr/>
        </p:nvGrpSpPr>
        <p:grpSpPr>
          <a:xfrm>
            <a:off x="1398582" y="2973490"/>
            <a:ext cx="371391" cy="235126"/>
            <a:chOff x="1398582" y="2973490"/>
            <a:chExt cx="371391" cy="235126"/>
          </a:xfrm>
        </p:grpSpPr>
        <p:sp>
          <p:nvSpPr>
            <p:cNvPr id="14927" name="Google Shape;14927;p74"/>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4"/>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4"/>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4"/>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4"/>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4"/>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4"/>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4"/>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4"/>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4"/>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4"/>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4"/>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4"/>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74"/>
          <p:cNvGrpSpPr/>
          <p:nvPr/>
        </p:nvGrpSpPr>
        <p:grpSpPr>
          <a:xfrm>
            <a:off x="850795" y="1512217"/>
            <a:ext cx="370132" cy="370132"/>
            <a:chOff x="850795" y="1512217"/>
            <a:chExt cx="370132" cy="370132"/>
          </a:xfrm>
        </p:grpSpPr>
        <p:sp>
          <p:nvSpPr>
            <p:cNvPr id="14943" name="Google Shape;14943;p74"/>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4"/>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4"/>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4"/>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4"/>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4"/>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4"/>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4"/>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4"/>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4"/>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4"/>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4"/>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4"/>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1" name="Google Shape;14961;p74"/>
          <p:cNvGrpSpPr/>
          <p:nvPr/>
        </p:nvGrpSpPr>
        <p:grpSpPr>
          <a:xfrm>
            <a:off x="8038497" y="2906079"/>
            <a:ext cx="236568" cy="370105"/>
            <a:chOff x="8038497" y="2906079"/>
            <a:chExt cx="236568" cy="370105"/>
          </a:xfrm>
        </p:grpSpPr>
        <p:sp>
          <p:nvSpPr>
            <p:cNvPr id="14962" name="Google Shape;14962;p74"/>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4"/>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4"/>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4"/>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4"/>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9" name="Google Shape;14969;p74"/>
          <p:cNvGrpSpPr/>
          <p:nvPr/>
        </p:nvGrpSpPr>
        <p:grpSpPr>
          <a:xfrm>
            <a:off x="6324130" y="1566303"/>
            <a:ext cx="370630" cy="261802"/>
            <a:chOff x="6324130" y="1566303"/>
            <a:chExt cx="370630" cy="261802"/>
          </a:xfrm>
        </p:grpSpPr>
        <p:sp>
          <p:nvSpPr>
            <p:cNvPr id="14970" name="Google Shape;14970;p74"/>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4"/>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4"/>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4"/>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4"/>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4"/>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4"/>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4"/>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4"/>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4"/>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4"/>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4"/>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4"/>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4"/>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74"/>
          <p:cNvGrpSpPr/>
          <p:nvPr/>
        </p:nvGrpSpPr>
        <p:grpSpPr>
          <a:xfrm>
            <a:off x="5232280" y="2026587"/>
            <a:ext cx="370840" cy="353213"/>
            <a:chOff x="5232280" y="2026587"/>
            <a:chExt cx="370840" cy="353213"/>
          </a:xfrm>
        </p:grpSpPr>
        <p:sp>
          <p:nvSpPr>
            <p:cNvPr id="14988" name="Google Shape;14988;p74"/>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4"/>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4"/>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4"/>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4"/>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4"/>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4"/>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74"/>
          <p:cNvGrpSpPr/>
          <p:nvPr/>
        </p:nvGrpSpPr>
        <p:grpSpPr>
          <a:xfrm>
            <a:off x="7968961" y="2435329"/>
            <a:ext cx="379548" cy="365331"/>
            <a:chOff x="7968961" y="2435329"/>
            <a:chExt cx="379548" cy="365331"/>
          </a:xfrm>
        </p:grpSpPr>
        <p:sp>
          <p:nvSpPr>
            <p:cNvPr id="14999" name="Google Shape;14999;p74"/>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4"/>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4"/>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4"/>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4"/>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5" name="Google Shape;15005;p74"/>
          <p:cNvGrpSpPr/>
          <p:nvPr/>
        </p:nvGrpSpPr>
        <p:grpSpPr>
          <a:xfrm>
            <a:off x="4136679" y="2115323"/>
            <a:ext cx="373305" cy="223217"/>
            <a:chOff x="4136679" y="2115323"/>
            <a:chExt cx="373305" cy="223217"/>
          </a:xfrm>
        </p:grpSpPr>
        <p:sp>
          <p:nvSpPr>
            <p:cNvPr id="15006" name="Google Shape;15006;p74"/>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4"/>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4"/>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4"/>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4"/>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4"/>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4"/>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4"/>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4"/>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6" name="Google Shape;15016;p74"/>
          <p:cNvGrpSpPr/>
          <p:nvPr/>
        </p:nvGrpSpPr>
        <p:grpSpPr>
          <a:xfrm>
            <a:off x="7423823" y="2464077"/>
            <a:ext cx="372046" cy="307730"/>
            <a:chOff x="7423823" y="2464077"/>
            <a:chExt cx="372046" cy="307730"/>
          </a:xfrm>
        </p:grpSpPr>
        <p:sp>
          <p:nvSpPr>
            <p:cNvPr id="15017" name="Google Shape;15017;p74"/>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4"/>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4"/>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4"/>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4"/>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4"/>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4"/>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4"/>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4"/>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4"/>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0" name="Google Shape;15030;p74"/>
          <p:cNvGrpSpPr/>
          <p:nvPr/>
        </p:nvGrpSpPr>
        <p:grpSpPr>
          <a:xfrm>
            <a:off x="3882511" y="3365156"/>
            <a:ext cx="295061" cy="370263"/>
            <a:chOff x="3882511" y="3365156"/>
            <a:chExt cx="295061" cy="370263"/>
          </a:xfrm>
        </p:grpSpPr>
        <p:sp>
          <p:nvSpPr>
            <p:cNvPr id="15031" name="Google Shape;15031;p74"/>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4"/>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4"/>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4"/>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4"/>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6" name="Google Shape;15036;p74"/>
          <p:cNvGrpSpPr/>
          <p:nvPr/>
        </p:nvGrpSpPr>
        <p:grpSpPr>
          <a:xfrm>
            <a:off x="5229788" y="1512217"/>
            <a:ext cx="370132" cy="370132"/>
            <a:chOff x="5229788" y="1512217"/>
            <a:chExt cx="370132" cy="370132"/>
          </a:xfrm>
        </p:grpSpPr>
        <p:sp>
          <p:nvSpPr>
            <p:cNvPr id="15037" name="Google Shape;15037;p74"/>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4"/>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4"/>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4"/>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4"/>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4"/>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4"/>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4"/>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4"/>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4"/>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4"/>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4"/>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4"/>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4"/>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4"/>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4"/>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4"/>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4" name="Google Shape;15054;p74"/>
          <p:cNvGrpSpPr/>
          <p:nvPr/>
        </p:nvGrpSpPr>
        <p:grpSpPr>
          <a:xfrm>
            <a:off x="6041869" y="3365392"/>
            <a:ext cx="373882" cy="370053"/>
            <a:chOff x="6041869" y="3365392"/>
            <a:chExt cx="373882" cy="370053"/>
          </a:xfrm>
        </p:grpSpPr>
        <p:sp>
          <p:nvSpPr>
            <p:cNvPr id="15055" name="Google Shape;15055;p74"/>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4"/>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4"/>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4"/>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4"/>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4"/>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4"/>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4"/>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4"/>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4"/>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4"/>
          <p:cNvGrpSpPr/>
          <p:nvPr/>
        </p:nvGrpSpPr>
        <p:grpSpPr>
          <a:xfrm>
            <a:off x="4684309" y="2087493"/>
            <a:ext cx="374748" cy="279140"/>
            <a:chOff x="4684309" y="2087493"/>
            <a:chExt cx="374748" cy="279140"/>
          </a:xfrm>
        </p:grpSpPr>
        <p:sp>
          <p:nvSpPr>
            <p:cNvPr id="15066" name="Google Shape;15066;p74"/>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4"/>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4"/>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4"/>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4"/>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4"/>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4"/>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4"/>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4"/>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4"/>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4"/>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4"/>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4"/>
          <p:cNvGrpSpPr/>
          <p:nvPr/>
        </p:nvGrpSpPr>
        <p:grpSpPr>
          <a:xfrm>
            <a:off x="7521110" y="2906131"/>
            <a:ext cx="175400" cy="370053"/>
            <a:chOff x="7521110" y="2906131"/>
            <a:chExt cx="175400" cy="370053"/>
          </a:xfrm>
        </p:grpSpPr>
        <p:sp>
          <p:nvSpPr>
            <p:cNvPr id="15079" name="Google Shape;15079;p74"/>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4"/>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4"/>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4"/>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4"/>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4"/>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4"/>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4"/>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4"/>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74"/>
          <p:cNvGrpSpPr/>
          <p:nvPr/>
        </p:nvGrpSpPr>
        <p:grpSpPr>
          <a:xfrm>
            <a:off x="3586925" y="1523286"/>
            <a:ext cx="371023" cy="347915"/>
            <a:chOff x="3586925" y="1523286"/>
            <a:chExt cx="371023" cy="347915"/>
          </a:xfrm>
        </p:grpSpPr>
        <p:sp>
          <p:nvSpPr>
            <p:cNvPr id="15089" name="Google Shape;15089;p74"/>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4"/>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4"/>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4"/>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4"/>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4"/>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4"/>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4"/>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4"/>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4"/>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4"/>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4"/>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4"/>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4"/>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4"/>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4"/>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4"/>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4"/>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4"/>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8" name="Google Shape;15108;p74"/>
          <p:cNvGrpSpPr/>
          <p:nvPr/>
        </p:nvGrpSpPr>
        <p:grpSpPr>
          <a:xfrm>
            <a:off x="6876009" y="2475461"/>
            <a:ext cx="370158" cy="285120"/>
            <a:chOff x="6876009" y="2475461"/>
            <a:chExt cx="370158" cy="285120"/>
          </a:xfrm>
        </p:grpSpPr>
        <p:sp>
          <p:nvSpPr>
            <p:cNvPr id="15109" name="Google Shape;15109;p74"/>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4"/>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4"/>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4"/>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4"/>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4"/>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4"/>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4"/>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4"/>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74"/>
          <p:cNvGrpSpPr/>
          <p:nvPr/>
        </p:nvGrpSpPr>
        <p:grpSpPr>
          <a:xfrm>
            <a:off x="6328222" y="2445847"/>
            <a:ext cx="370158" cy="344269"/>
            <a:chOff x="6328222" y="2445847"/>
            <a:chExt cx="370158" cy="344269"/>
          </a:xfrm>
        </p:grpSpPr>
        <p:sp>
          <p:nvSpPr>
            <p:cNvPr id="15119" name="Google Shape;15119;p74"/>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4"/>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4"/>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4"/>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4"/>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4"/>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4"/>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4"/>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4"/>
          <p:cNvGrpSpPr/>
          <p:nvPr/>
        </p:nvGrpSpPr>
        <p:grpSpPr>
          <a:xfrm>
            <a:off x="5249540" y="2432942"/>
            <a:ext cx="351639" cy="370184"/>
            <a:chOff x="5249540" y="2432942"/>
            <a:chExt cx="351639" cy="370184"/>
          </a:xfrm>
        </p:grpSpPr>
        <p:sp>
          <p:nvSpPr>
            <p:cNvPr id="15128" name="Google Shape;15128;p74"/>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4"/>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4"/>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4"/>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4"/>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4"/>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4"/>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5" name="Google Shape;15135;p74"/>
          <p:cNvGrpSpPr/>
          <p:nvPr/>
        </p:nvGrpSpPr>
        <p:grpSpPr>
          <a:xfrm>
            <a:off x="4137047" y="2482176"/>
            <a:ext cx="371102" cy="271585"/>
            <a:chOff x="4137047" y="2482176"/>
            <a:chExt cx="371102" cy="271585"/>
          </a:xfrm>
        </p:grpSpPr>
        <p:sp>
          <p:nvSpPr>
            <p:cNvPr id="15136" name="Google Shape;15136;p74"/>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4"/>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4"/>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4"/>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4"/>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4"/>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4"/>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4"/>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4"/>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4"/>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4"/>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74"/>
          <p:cNvGrpSpPr/>
          <p:nvPr/>
        </p:nvGrpSpPr>
        <p:grpSpPr>
          <a:xfrm>
            <a:off x="4686434" y="2432916"/>
            <a:ext cx="367377" cy="370079"/>
            <a:chOff x="4686434" y="2432916"/>
            <a:chExt cx="367377" cy="370079"/>
          </a:xfrm>
        </p:grpSpPr>
        <p:sp>
          <p:nvSpPr>
            <p:cNvPr id="15148" name="Google Shape;15148;p74"/>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4"/>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4"/>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4"/>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4"/>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4"/>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4"/>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4"/>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4"/>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4"/>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4"/>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9" name="Google Shape;15159;p74"/>
          <p:cNvGrpSpPr/>
          <p:nvPr/>
        </p:nvGrpSpPr>
        <p:grpSpPr>
          <a:xfrm>
            <a:off x="6328222" y="2056306"/>
            <a:ext cx="372099" cy="293986"/>
            <a:chOff x="6328222" y="2056306"/>
            <a:chExt cx="372099" cy="293986"/>
          </a:xfrm>
        </p:grpSpPr>
        <p:sp>
          <p:nvSpPr>
            <p:cNvPr id="15160" name="Google Shape;15160;p74"/>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4"/>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4"/>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4"/>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4"/>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4"/>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4"/>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4"/>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4"/>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9" name="Google Shape;15169;p74"/>
          <p:cNvGrpSpPr/>
          <p:nvPr/>
        </p:nvGrpSpPr>
        <p:grpSpPr>
          <a:xfrm>
            <a:off x="5789327" y="2432968"/>
            <a:ext cx="352531" cy="370132"/>
            <a:chOff x="5789327" y="2432968"/>
            <a:chExt cx="352531" cy="370132"/>
          </a:xfrm>
        </p:grpSpPr>
        <p:sp>
          <p:nvSpPr>
            <p:cNvPr id="15170" name="Google Shape;15170;p74"/>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4"/>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4"/>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4"/>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4"/>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4"/>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4"/>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4"/>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4"/>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4"/>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0" name="Google Shape;15180;p74"/>
          <p:cNvGrpSpPr/>
          <p:nvPr/>
        </p:nvGrpSpPr>
        <p:grpSpPr>
          <a:xfrm>
            <a:off x="874612" y="1980134"/>
            <a:ext cx="322314" cy="370158"/>
            <a:chOff x="874612" y="1980134"/>
            <a:chExt cx="322314" cy="370158"/>
          </a:xfrm>
        </p:grpSpPr>
        <p:sp>
          <p:nvSpPr>
            <p:cNvPr id="15181" name="Google Shape;15181;p74"/>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4"/>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4"/>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4"/>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4"/>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4"/>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4"/>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4"/>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4"/>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4"/>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4"/>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4"/>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4"/>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4"/>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4"/>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4"/>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4"/>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8" name="Google Shape;15198;p74"/>
          <p:cNvGrpSpPr/>
          <p:nvPr/>
        </p:nvGrpSpPr>
        <p:grpSpPr>
          <a:xfrm>
            <a:off x="3039662" y="2514780"/>
            <a:ext cx="374223" cy="329764"/>
            <a:chOff x="3039662" y="2514780"/>
            <a:chExt cx="374223" cy="329764"/>
          </a:xfrm>
        </p:grpSpPr>
        <p:sp>
          <p:nvSpPr>
            <p:cNvPr id="15199" name="Google Shape;15199;p74"/>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4"/>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4"/>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4"/>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4"/>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4"/>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4"/>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4"/>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4"/>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4"/>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4"/>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4"/>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4"/>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4"/>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4"/>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4"/>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4"/>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4"/>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74"/>
          <p:cNvGrpSpPr/>
          <p:nvPr/>
        </p:nvGrpSpPr>
        <p:grpSpPr>
          <a:xfrm>
            <a:off x="1946369" y="2563122"/>
            <a:ext cx="374066" cy="233395"/>
            <a:chOff x="1946369" y="2563122"/>
            <a:chExt cx="374066" cy="233395"/>
          </a:xfrm>
        </p:grpSpPr>
        <p:sp>
          <p:nvSpPr>
            <p:cNvPr id="15218" name="Google Shape;15218;p74"/>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4"/>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4"/>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4"/>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4"/>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4"/>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4"/>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4"/>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6" name="Google Shape;15226;p74"/>
          <p:cNvGrpSpPr/>
          <p:nvPr/>
        </p:nvGrpSpPr>
        <p:grpSpPr>
          <a:xfrm>
            <a:off x="4135263" y="2906184"/>
            <a:ext cx="374040" cy="370184"/>
            <a:chOff x="4135263" y="2906184"/>
            <a:chExt cx="374040" cy="370184"/>
          </a:xfrm>
        </p:grpSpPr>
        <p:sp>
          <p:nvSpPr>
            <p:cNvPr id="15227" name="Google Shape;15227;p74"/>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4"/>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4"/>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0" name="Google Shape;15230;p74"/>
          <p:cNvGrpSpPr/>
          <p:nvPr/>
        </p:nvGrpSpPr>
        <p:grpSpPr>
          <a:xfrm>
            <a:off x="4683601" y="2906184"/>
            <a:ext cx="372676" cy="370184"/>
            <a:chOff x="4683601" y="2906184"/>
            <a:chExt cx="372676" cy="370184"/>
          </a:xfrm>
        </p:grpSpPr>
        <p:sp>
          <p:nvSpPr>
            <p:cNvPr id="15231" name="Google Shape;15231;p74"/>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4"/>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4"/>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4"/>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4"/>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4"/>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4"/>
          <p:cNvGrpSpPr/>
          <p:nvPr/>
        </p:nvGrpSpPr>
        <p:grpSpPr>
          <a:xfrm>
            <a:off x="870808" y="2906053"/>
            <a:ext cx="329134" cy="370132"/>
            <a:chOff x="870808" y="2906053"/>
            <a:chExt cx="329134" cy="370132"/>
          </a:xfrm>
        </p:grpSpPr>
        <p:sp>
          <p:nvSpPr>
            <p:cNvPr id="15238" name="Google Shape;15238;p74"/>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4"/>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4"/>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4"/>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4"/>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4"/>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4"/>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4"/>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4"/>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4"/>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4"/>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4"/>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4"/>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4"/>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4"/>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4"/>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4"/>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4"/>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4"/>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74"/>
          <p:cNvGrpSpPr/>
          <p:nvPr/>
        </p:nvGrpSpPr>
        <p:grpSpPr>
          <a:xfrm>
            <a:off x="1943878" y="2909069"/>
            <a:ext cx="374774" cy="364282"/>
            <a:chOff x="1943878" y="2909069"/>
            <a:chExt cx="374774" cy="364282"/>
          </a:xfrm>
        </p:grpSpPr>
        <p:sp>
          <p:nvSpPr>
            <p:cNvPr id="15258" name="Google Shape;15258;p74"/>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4"/>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4"/>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4"/>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4"/>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4"/>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4"/>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4"/>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4"/>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4"/>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4"/>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4"/>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4"/>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4"/>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4"/>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4"/>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4"/>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4"/>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4"/>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4"/>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4"/>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9" name="Google Shape;15279;p74"/>
          <p:cNvGrpSpPr/>
          <p:nvPr/>
        </p:nvGrpSpPr>
        <p:grpSpPr>
          <a:xfrm>
            <a:off x="1128072" y="3365261"/>
            <a:ext cx="328872" cy="370158"/>
            <a:chOff x="1128072" y="3365261"/>
            <a:chExt cx="328872" cy="370158"/>
          </a:xfrm>
        </p:grpSpPr>
        <p:sp>
          <p:nvSpPr>
            <p:cNvPr id="15280" name="Google Shape;15280;p74"/>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4"/>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4"/>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4"/>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4"/>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4"/>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4"/>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4"/>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4"/>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4"/>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4"/>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4"/>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4"/>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4"/>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4"/>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4"/>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4"/>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4"/>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4"/>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4"/>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4"/>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4"/>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4"/>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4"/>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4"/>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4"/>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4"/>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4"/>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4"/>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4"/>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4"/>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4"/>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4"/>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4"/>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4"/>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4"/>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4"/>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4"/>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4"/>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4"/>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4"/>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4"/>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4"/>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4"/>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4" name="Google Shape;15324;p74"/>
          <p:cNvGrpSpPr/>
          <p:nvPr/>
        </p:nvGrpSpPr>
        <p:grpSpPr>
          <a:xfrm>
            <a:off x="5776868" y="1515181"/>
            <a:ext cx="370866" cy="364151"/>
            <a:chOff x="5776868" y="1515181"/>
            <a:chExt cx="370866" cy="364151"/>
          </a:xfrm>
        </p:grpSpPr>
        <p:sp>
          <p:nvSpPr>
            <p:cNvPr id="15325" name="Google Shape;15325;p74"/>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4"/>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4"/>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4"/>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4"/>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4"/>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4"/>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4"/>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4"/>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4"/>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4"/>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4"/>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4"/>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4"/>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4"/>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4"/>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4"/>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74"/>
          <p:cNvGrpSpPr/>
          <p:nvPr/>
        </p:nvGrpSpPr>
        <p:grpSpPr>
          <a:xfrm>
            <a:off x="3577849" y="2432942"/>
            <a:ext cx="393660" cy="370079"/>
            <a:chOff x="3577849" y="2432942"/>
            <a:chExt cx="393660" cy="370079"/>
          </a:xfrm>
        </p:grpSpPr>
        <p:sp>
          <p:nvSpPr>
            <p:cNvPr id="15343" name="Google Shape;15343;p74"/>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4"/>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4"/>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4"/>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4"/>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4"/>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4"/>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4"/>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4"/>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4"/>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74"/>
          <p:cNvGrpSpPr/>
          <p:nvPr/>
        </p:nvGrpSpPr>
        <p:grpSpPr>
          <a:xfrm>
            <a:off x="2493999" y="2927037"/>
            <a:ext cx="370132" cy="328164"/>
            <a:chOff x="2493999" y="2927037"/>
            <a:chExt cx="370132" cy="328164"/>
          </a:xfrm>
        </p:grpSpPr>
        <p:sp>
          <p:nvSpPr>
            <p:cNvPr id="15354" name="Google Shape;15354;p74"/>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4"/>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4"/>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4"/>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4"/>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4"/>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4"/>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4"/>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4"/>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4"/>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4"/>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4"/>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6" name="Google Shape;15366;p74"/>
          <p:cNvGrpSpPr/>
          <p:nvPr/>
        </p:nvGrpSpPr>
        <p:grpSpPr>
          <a:xfrm>
            <a:off x="3589417" y="2950696"/>
            <a:ext cx="370315" cy="281028"/>
            <a:chOff x="3589417" y="2950696"/>
            <a:chExt cx="370315" cy="281028"/>
          </a:xfrm>
        </p:grpSpPr>
        <p:sp>
          <p:nvSpPr>
            <p:cNvPr id="15367" name="Google Shape;15367;p74"/>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4"/>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4"/>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4"/>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4"/>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4"/>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4"/>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4"/>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4"/>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4"/>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4"/>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4"/>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4"/>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4"/>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4"/>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4"/>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4"/>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4"/>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4"/>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4"/>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7" name="Google Shape;15387;p74"/>
          <p:cNvGrpSpPr/>
          <p:nvPr/>
        </p:nvGrpSpPr>
        <p:grpSpPr>
          <a:xfrm>
            <a:off x="3032711" y="2911718"/>
            <a:ext cx="396125" cy="359062"/>
            <a:chOff x="3032711" y="2911718"/>
            <a:chExt cx="396125" cy="359062"/>
          </a:xfrm>
        </p:grpSpPr>
        <p:sp>
          <p:nvSpPr>
            <p:cNvPr id="15388" name="Google Shape;15388;p74"/>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4"/>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4"/>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4"/>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4"/>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4"/>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4"/>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4"/>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4"/>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4"/>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4"/>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4"/>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0" name="Google Shape;15400;p74"/>
          <p:cNvGrpSpPr/>
          <p:nvPr/>
        </p:nvGrpSpPr>
        <p:grpSpPr>
          <a:xfrm>
            <a:off x="7417764" y="1513397"/>
            <a:ext cx="373174" cy="367692"/>
            <a:chOff x="7417764" y="1513397"/>
            <a:chExt cx="373174" cy="367692"/>
          </a:xfrm>
        </p:grpSpPr>
        <p:sp>
          <p:nvSpPr>
            <p:cNvPr id="15401" name="Google Shape;15401;p74"/>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4"/>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4"/>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4"/>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4"/>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4"/>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4"/>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4"/>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4"/>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4"/>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4"/>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4"/>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4"/>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4"/>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4"/>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4"/>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4"/>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4"/>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4"/>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74"/>
          <p:cNvGrpSpPr/>
          <p:nvPr/>
        </p:nvGrpSpPr>
        <p:grpSpPr>
          <a:xfrm>
            <a:off x="6871944" y="1514368"/>
            <a:ext cx="370132" cy="365672"/>
            <a:chOff x="6871944" y="1514368"/>
            <a:chExt cx="370132" cy="365672"/>
          </a:xfrm>
        </p:grpSpPr>
        <p:sp>
          <p:nvSpPr>
            <p:cNvPr id="15421" name="Google Shape;15421;p74"/>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4"/>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4"/>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4"/>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4"/>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4"/>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4"/>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4"/>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4"/>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4"/>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4"/>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4"/>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4"/>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4"/>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4"/>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4"/>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4"/>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4"/>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9" name="Google Shape;15439;p74"/>
          <p:cNvGrpSpPr/>
          <p:nvPr/>
        </p:nvGrpSpPr>
        <p:grpSpPr>
          <a:xfrm>
            <a:off x="6561931" y="3365261"/>
            <a:ext cx="400375" cy="370184"/>
            <a:chOff x="6561931" y="3365261"/>
            <a:chExt cx="400375" cy="370184"/>
          </a:xfrm>
        </p:grpSpPr>
        <p:sp>
          <p:nvSpPr>
            <p:cNvPr id="15440" name="Google Shape;15440;p74"/>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4"/>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4"/>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4"/>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4"/>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4"/>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4"/>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4"/>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4"/>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4"/>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4"/>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4"/>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2" name="Google Shape;15452;p74"/>
          <p:cNvGrpSpPr/>
          <p:nvPr/>
        </p:nvGrpSpPr>
        <p:grpSpPr>
          <a:xfrm>
            <a:off x="1942120" y="1985852"/>
            <a:ext cx="378315" cy="358695"/>
            <a:chOff x="1942120" y="1985852"/>
            <a:chExt cx="378315" cy="358695"/>
          </a:xfrm>
        </p:grpSpPr>
        <p:sp>
          <p:nvSpPr>
            <p:cNvPr id="15453" name="Google Shape;15453;p74"/>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4"/>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4"/>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4"/>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4"/>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4"/>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4"/>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4"/>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4"/>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4"/>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4"/>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4"/>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4"/>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4"/>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4"/>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4"/>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4"/>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4"/>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4"/>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4"/>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3" name="Google Shape;15473;p74"/>
          <p:cNvGrpSpPr/>
          <p:nvPr/>
        </p:nvGrpSpPr>
        <p:grpSpPr>
          <a:xfrm>
            <a:off x="1401415" y="2429218"/>
            <a:ext cx="364282" cy="374197"/>
            <a:chOff x="1401415" y="2429218"/>
            <a:chExt cx="364282" cy="374197"/>
          </a:xfrm>
        </p:grpSpPr>
        <p:sp>
          <p:nvSpPr>
            <p:cNvPr id="15474" name="Google Shape;15474;p74"/>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4"/>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4"/>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4"/>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4"/>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4"/>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4"/>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4"/>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4"/>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4"/>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4"/>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4"/>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4"/>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4"/>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4"/>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9" name="Google Shape;15489;p74"/>
          <p:cNvGrpSpPr/>
          <p:nvPr/>
        </p:nvGrpSpPr>
        <p:grpSpPr>
          <a:xfrm>
            <a:off x="7110427" y="3365261"/>
            <a:ext cx="400401" cy="370184"/>
            <a:chOff x="7110427" y="3365261"/>
            <a:chExt cx="400401" cy="370184"/>
          </a:xfrm>
        </p:grpSpPr>
        <p:sp>
          <p:nvSpPr>
            <p:cNvPr id="15490" name="Google Shape;15490;p74"/>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4"/>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4"/>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4"/>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4"/>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4"/>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4"/>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4"/>
          <p:cNvGrpSpPr/>
          <p:nvPr/>
        </p:nvGrpSpPr>
        <p:grpSpPr>
          <a:xfrm>
            <a:off x="7658949" y="3363137"/>
            <a:ext cx="400375" cy="370132"/>
            <a:chOff x="7658949" y="3363137"/>
            <a:chExt cx="400375" cy="370132"/>
          </a:xfrm>
        </p:grpSpPr>
        <p:sp>
          <p:nvSpPr>
            <p:cNvPr id="15498" name="Google Shape;15498;p74"/>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4"/>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4"/>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4"/>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4"/>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3" name="Google Shape;15503;p74"/>
          <p:cNvGrpSpPr/>
          <p:nvPr/>
        </p:nvGrpSpPr>
        <p:grpSpPr>
          <a:xfrm>
            <a:off x="3304481" y="3379389"/>
            <a:ext cx="356623" cy="370105"/>
            <a:chOff x="3307156" y="3365314"/>
            <a:chExt cx="356623" cy="370105"/>
          </a:xfrm>
        </p:grpSpPr>
        <p:sp>
          <p:nvSpPr>
            <p:cNvPr id="15504" name="Google Shape;15504;p74"/>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4"/>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4"/>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4"/>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4"/>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4"/>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4"/>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4"/>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4"/>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4"/>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4"/>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4"/>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4"/>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4"/>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4"/>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9" name="Google Shape;15519;p74"/>
          <p:cNvGrpSpPr/>
          <p:nvPr/>
        </p:nvGrpSpPr>
        <p:grpSpPr>
          <a:xfrm>
            <a:off x="7422407" y="1980107"/>
            <a:ext cx="372807" cy="370079"/>
            <a:chOff x="7422407" y="1980107"/>
            <a:chExt cx="372807" cy="370079"/>
          </a:xfrm>
        </p:grpSpPr>
        <p:sp>
          <p:nvSpPr>
            <p:cNvPr id="15520" name="Google Shape;15520;p74"/>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4"/>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4"/>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4"/>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4"/>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4"/>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4"/>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4"/>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4"/>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4"/>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74"/>
          <p:cNvGrpSpPr/>
          <p:nvPr/>
        </p:nvGrpSpPr>
        <p:grpSpPr>
          <a:xfrm>
            <a:off x="6916141" y="2906184"/>
            <a:ext cx="289737" cy="370394"/>
            <a:chOff x="6916141" y="2906184"/>
            <a:chExt cx="289737" cy="370394"/>
          </a:xfrm>
        </p:grpSpPr>
        <p:sp>
          <p:nvSpPr>
            <p:cNvPr id="15534" name="Google Shape;15534;p74"/>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4"/>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4"/>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4"/>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4"/>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4"/>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4"/>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5" name="Google Shape;15555;p74"/>
          <p:cNvGrpSpPr/>
          <p:nvPr/>
        </p:nvGrpSpPr>
        <p:grpSpPr>
          <a:xfrm>
            <a:off x="7970194" y="2013577"/>
            <a:ext cx="372676" cy="331731"/>
            <a:chOff x="7970194" y="2013577"/>
            <a:chExt cx="372676" cy="331731"/>
          </a:xfrm>
        </p:grpSpPr>
        <p:sp>
          <p:nvSpPr>
            <p:cNvPr id="15556" name="Google Shape;15556;p74"/>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4"/>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4"/>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4"/>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4"/>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4"/>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4"/>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6" name="Google Shape;15566;p74"/>
          <p:cNvGrpSpPr/>
          <p:nvPr/>
        </p:nvGrpSpPr>
        <p:grpSpPr>
          <a:xfrm>
            <a:off x="1416733" y="1512190"/>
            <a:ext cx="332964" cy="370158"/>
            <a:chOff x="1416733" y="1512190"/>
            <a:chExt cx="332964" cy="370158"/>
          </a:xfrm>
        </p:grpSpPr>
        <p:sp>
          <p:nvSpPr>
            <p:cNvPr id="15567" name="Google Shape;15567;p74"/>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4"/>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4"/>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4"/>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4"/>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4"/>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6" name="Google Shape;15586;p74"/>
          <p:cNvGrpSpPr/>
          <p:nvPr/>
        </p:nvGrpSpPr>
        <p:grpSpPr>
          <a:xfrm>
            <a:off x="5246366" y="2906105"/>
            <a:ext cx="342852" cy="370079"/>
            <a:chOff x="5246366" y="2906105"/>
            <a:chExt cx="342852" cy="370079"/>
          </a:xfrm>
        </p:grpSpPr>
        <p:sp>
          <p:nvSpPr>
            <p:cNvPr id="15587" name="Google Shape;15587;p74"/>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4"/>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74"/>
          <p:cNvGrpSpPr/>
          <p:nvPr/>
        </p:nvGrpSpPr>
        <p:grpSpPr>
          <a:xfrm>
            <a:off x="849667" y="2434883"/>
            <a:ext cx="371259" cy="366249"/>
            <a:chOff x="849667" y="2434883"/>
            <a:chExt cx="371259" cy="366249"/>
          </a:xfrm>
        </p:grpSpPr>
        <p:sp>
          <p:nvSpPr>
            <p:cNvPr id="15594" name="Google Shape;15594;p74"/>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4"/>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4"/>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4"/>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4"/>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4"/>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4"/>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4"/>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7" name="Google Shape;15607;p74"/>
          <p:cNvGrpSpPr/>
          <p:nvPr/>
        </p:nvGrpSpPr>
        <p:grpSpPr>
          <a:xfrm>
            <a:off x="4417026" y="3365366"/>
            <a:ext cx="332728" cy="370053"/>
            <a:chOff x="4417026" y="3365366"/>
            <a:chExt cx="332728" cy="370053"/>
          </a:xfrm>
        </p:grpSpPr>
        <p:sp>
          <p:nvSpPr>
            <p:cNvPr id="15608" name="Google Shape;15608;p74"/>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4"/>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4"/>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4"/>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4"/>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4"/>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4"/>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6" name="Google Shape;15626;p74"/>
          <p:cNvGrpSpPr/>
          <p:nvPr/>
        </p:nvGrpSpPr>
        <p:grpSpPr>
          <a:xfrm>
            <a:off x="2497068" y="1980186"/>
            <a:ext cx="363994" cy="370105"/>
            <a:chOff x="2497068" y="1980186"/>
            <a:chExt cx="363994" cy="370105"/>
          </a:xfrm>
        </p:grpSpPr>
        <p:sp>
          <p:nvSpPr>
            <p:cNvPr id="15627" name="Google Shape;15627;p74"/>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4"/>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4"/>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4"/>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4"/>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4"/>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4"/>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4"/>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4"/>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4"/>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8" name="Google Shape;15648;p74"/>
          <p:cNvGrpSpPr/>
          <p:nvPr/>
        </p:nvGrpSpPr>
        <p:grpSpPr>
          <a:xfrm>
            <a:off x="5820278" y="2906158"/>
            <a:ext cx="294904" cy="370027"/>
            <a:chOff x="5820278" y="2906158"/>
            <a:chExt cx="294904" cy="370027"/>
          </a:xfrm>
        </p:grpSpPr>
        <p:sp>
          <p:nvSpPr>
            <p:cNvPr id="15649" name="Google Shape;15649;p74"/>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74"/>
          <p:cNvGrpSpPr/>
          <p:nvPr/>
        </p:nvGrpSpPr>
        <p:grpSpPr>
          <a:xfrm>
            <a:off x="4946819" y="3383229"/>
            <a:ext cx="370132" cy="334223"/>
            <a:chOff x="4946819" y="3383229"/>
            <a:chExt cx="370132" cy="334223"/>
          </a:xfrm>
        </p:grpSpPr>
        <p:sp>
          <p:nvSpPr>
            <p:cNvPr id="15657" name="Google Shape;15657;p74"/>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4"/>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4"/>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74"/>
          <p:cNvGrpSpPr/>
          <p:nvPr/>
        </p:nvGrpSpPr>
        <p:grpSpPr>
          <a:xfrm>
            <a:off x="3038403" y="1539234"/>
            <a:ext cx="375482" cy="316072"/>
            <a:chOff x="3038403" y="1539234"/>
            <a:chExt cx="375482" cy="316072"/>
          </a:xfrm>
        </p:grpSpPr>
        <p:sp>
          <p:nvSpPr>
            <p:cNvPr id="15667" name="Google Shape;15667;p74"/>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8" name="Google Shape;15668;p74"/>
            <p:cNvGrpSpPr/>
            <p:nvPr/>
          </p:nvGrpSpPr>
          <p:grpSpPr>
            <a:xfrm>
              <a:off x="3038403" y="1539234"/>
              <a:ext cx="375482" cy="316072"/>
              <a:chOff x="3038403" y="1539234"/>
              <a:chExt cx="375482" cy="316072"/>
            </a:xfrm>
          </p:grpSpPr>
          <p:sp>
            <p:nvSpPr>
              <p:cNvPr id="15669" name="Google Shape;15669;p74"/>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4"/>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4"/>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78" name="Google Shape;15678;p74"/>
          <p:cNvGrpSpPr/>
          <p:nvPr/>
        </p:nvGrpSpPr>
        <p:grpSpPr>
          <a:xfrm>
            <a:off x="6332865" y="2906131"/>
            <a:ext cx="360846" cy="370184"/>
            <a:chOff x="6332865" y="2906131"/>
            <a:chExt cx="360846" cy="370184"/>
          </a:xfrm>
        </p:grpSpPr>
        <p:sp>
          <p:nvSpPr>
            <p:cNvPr id="15679" name="Google Shape;15679;p74"/>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4"/>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4"/>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4"/>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4"/>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0" name="Google Shape;15690;p74"/>
          <p:cNvGrpSpPr/>
          <p:nvPr/>
        </p:nvGrpSpPr>
        <p:grpSpPr>
          <a:xfrm>
            <a:off x="4135079" y="1518066"/>
            <a:ext cx="370132" cy="358223"/>
            <a:chOff x="4135079" y="1518066"/>
            <a:chExt cx="370132" cy="358223"/>
          </a:xfrm>
        </p:grpSpPr>
        <p:sp>
          <p:nvSpPr>
            <p:cNvPr id="15691" name="Google Shape;15691;p74"/>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4"/>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4"/>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4"/>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4"/>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4"/>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4"/>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4"/>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4"/>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4"/>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0" name="Google Shape;15710;p74"/>
          <p:cNvGrpSpPr/>
          <p:nvPr/>
        </p:nvGrpSpPr>
        <p:grpSpPr>
          <a:xfrm>
            <a:off x="6878869" y="1980134"/>
            <a:ext cx="361240" cy="370158"/>
            <a:chOff x="6878869" y="1980134"/>
            <a:chExt cx="361240" cy="370158"/>
          </a:xfrm>
        </p:grpSpPr>
        <p:sp>
          <p:nvSpPr>
            <p:cNvPr id="15711" name="Google Shape;15711;p74"/>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4"/>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4"/>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4"/>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4"/>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4"/>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4" name="Google Shape;15724;p74"/>
          <p:cNvGrpSpPr/>
          <p:nvPr/>
        </p:nvGrpSpPr>
        <p:grpSpPr>
          <a:xfrm>
            <a:off x="2493999" y="2550033"/>
            <a:ext cx="370132" cy="259467"/>
            <a:chOff x="2493999" y="2550033"/>
            <a:chExt cx="370132" cy="259467"/>
          </a:xfrm>
        </p:grpSpPr>
        <p:sp>
          <p:nvSpPr>
            <p:cNvPr id="15725" name="Google Shape;15725;p74"/>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4"/>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4"/>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4"/>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4"/>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4"/>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4"/>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4"/>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4" name="Google Shape;15744;p74"/>
          <p:cNvGrpSpPr/>
          <p:nvPr/>
        </p:nvGrpSpPr>
        <p:grpSpPr>
          <a:xfrm>
            <a:off x="1699703" y="3365261"/>
            <a:ext cx="281054" cy="370158"/>
            <a:chOff x="1699703" y="3365261"/>
            <a:chExt cx="281054" cy="370158"/>
          </a:xfrm>
        </p:grpSpPr>
        <p:sp>
          <p:nvSpPr>
            <p:cNvPr id="15745" name="Google Shape;15745;p74"/>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4"/>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4"/>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4"/>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4"/>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8" name="Google Shape;15758;p74"/>
          <p:cNvGrpSpPr/>
          <p:nvPr/>
        </p:nvGrpSpPr>
        <p:grpSpPr>
          <a:xfrm>
            <a:off x="7966810" y="1519430"/>
            <a:ext cx="369974" cy="355626"/>
            <a:chOff x="7966810" y="1519430"/>
            <a:chExt cx="369974" cy="355626"/>
          </a:xfrm>
        </p:grpSpPr>
        <p:sp>
          <p:nvSpPr>
            <p:cNvPr id="15759" name="Google Shape;15759;p74"/>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4"/>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4"/>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4"/>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4"/>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4"/>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4"/>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4"/>
          <p:cNvGrpSpPr/>
          <p:nvPr/>
        </p:nvGrpSpPr>
        <p:grpSpPr>
          <a:xfrm>
            <a:off x="2792628" y="3365340"/>
            <a:ext cx="290445" cy="370079"/>
            <a:chOff x="2792628" y="3365340"/>
            <a:chExt cx="290445" cy="370079"/>
          </a:xfrm>
        </p:grpSpPr>
        <p:sp>
          <p:nvSpPr>
            <p:cNvPr id="15776" name="Google Shape;15776;p74"/>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4"/>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4"/>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4"/>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4"/>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74"/>
          <p:cNvGrpSpPr/>
          <p:nvPr/>
        </p:nvGrpSpPr>
        <p:grpSpPr>
          <a:xfrm>
            <a:off x="1389585" y="1988317"/>
            <a:ext cx="388125" cy="353790"/>
            <a:chOff x="1389585" y="1988317"/>
            <a:chExt cx="388125" cy="353790"/>
          </a:xfrm>
        </p:grpSpPr>
        <p:sp>
          <p:nvSpPr>
            <p:cNvPr id="15791" name="Google Shape;15791;p74"/>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4"/>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4"/>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4"/>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4"/>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4"/>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4"/>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4"/>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4"/>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4"/>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3" name="Google Shape;15813;p74"/>
          <p:cNvGrpSpPr/>
          <p:nvPr/>
        </p:nvGrpSpPr>
        <p:grpSpPr>
          <a:xfrm>
            <a:off x="2492924" y="1512190"/>
            <a:ext cx="370158" cy="370158"/>
            <a:chOff x="2492924" y="1512190"/>
            <a:chExt cx="370158" cy="370158"/>
          </a:xfrm>
        </p:grpSpPr>
        <p:sp>
          <p:nvSpPr>
            <p:cNvPr id="15814" name="Google Shape;15814;p74"/>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4"/>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4"/>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4"/>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4"/>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4"/>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4"/>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4"/>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4"/>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4"/>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6" name="Google Shape;15836;p74"/>
          <p:cNvGrpSpPr/>
          <p:nvPr/>
        </p:nvGrpSpPr>
        <p:grpSpPr>
          <a:xfrm>
            <a:off x="1933569" y="1512243"/>
            <a:ext cx="393975" cy="370105"/>
            <a:chOff x="1933569" y="1512243"/>
            <a:chExt cx="393975" cy="370105"/>
          </a:xfrm>
        </p:grpSpPr>
        <p:sp>
          <p:nvSpPr>
            <p:cNvPr id="15837" name="Google Shape;15837;p74"/>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4"/>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4"/>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4"/>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4"/>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4"/>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4"/>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4"/>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4"/>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4"/>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4"/>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4"/>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4"/>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4"/>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4"/>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4"/>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4"/>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4"/>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4"/>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4"/>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4"/>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4"/>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4"/>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4"/>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4"/>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4"/>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74"/>
          <p:cNvGrpSpPr/>
          <p:nvPr/>
        </p:nvGrpSpPr>
        <p:grpSpPr>
          <a:xfrm>
            <a:off x="2236106" y="3365392"/>
            <a:ext cx="306471" cy="370000"/>
            <a:chOff x="2236106" y="3365392"/>
            <a:chExt cx="306471" cy="370000"/>
          </a:xfrm>
        </p:grpSpPr>
        <p:sp>
          <p:nvSpPr>
            <p:cNvPr id="15866" name="Google Shape;15866;p74"/>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4"/>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4"/>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4"/>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4"/>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4"/>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4"/>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4"/>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4"/>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4"/>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4"/>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4"/>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4"/>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4"/>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0" name="Google Shape;15880;p74"/>
          <p:cNvGrpSpPr/>
          <p:nvPr/>
        </p:nvGrpSpPr>
        <p:grpSpPr>
          <a:xfrm>
            <a:off x="5492823" y="3385563"/>
            <a:ext cx="375325" cy="329606"/>
            <a:chOff x="5492823" y="3385563"/>
            <a:chExt cx="375325" cy="329606"/>
          </a:xfrm>
        </p:grpSpPr>
        <p:sp>
          <p:nvSpPr>
            <p:cNvPr id="15881" name="Google Shape;15881;p74"/>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4"/>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4"/>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4"/>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4"/>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4"/>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4"/>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4"/>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4"/>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4"/>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4"/>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4"/>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4"/>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4"/>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4"/>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4"/>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4"/>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4"/>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4"/>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4"/>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4"/>
          <p:cNvGrpSpPr/>
          <p:nvPr/>
        </p:nvGrpSpPr>
        <p:grpSpPr>
          <a:xfrm>
            <a:off x="3041787" y="2001118"/>
            <a:ext cx="370158" cy="328164"/>
            <a:chOff x="3041787" y="2001118"/>
            <a:chExt cx="370158" cy="328164"/>
          </a:xfrm>
        </p:grpSpPr>
        <p:sp>
          <p:nvSpPr>
            <p:cNvPr id="15902" name="Google Shape;15902;p74"/>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4"/>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4"/>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4"/>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4"/>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4"/>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4"/>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4"/>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4"/>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4"/>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4"/>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4"/>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4"/>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4"/>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4"/>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4"/>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4"/>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4"/>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0" name="Google Shape;15920;p74"/>
          <p:cNvGrpSpPr/>
          <p:nvPr/>
        </p:nvGrpSpPr>
        <p:grpSpPr>
          <a:xfrm>
            <a:off x="5779884" y="2039125"/>
            <a:ext cx="372309" cy="328216"/>
            <a:chOff x="5779884" y="2039125"/>
            <a:chExt cx="372309" cy="328216"/>
          </a:xfrm>
        </p:grpSpPr>
        <p:sp>
          <p:nvSpPr>
            <p:cNvPr id="15921" name="Google Shape;15921;p7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4"/>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4"/>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4"/>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4"/>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4"/>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4"/>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4"/>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4"/>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4"/>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4"/>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4"/>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37"/>
        <p:cNvGrpSpPr/>
        <p:nvPr/>
      </p:nvGrpSpPr>
      <p:grpSpPr>
        <a:xfrm>
          <a:off x="0" y="0"/>
          <a:ext cx="0" cy="0"/>
          <a:chOff x="0" y="0"/>
          <a:chExt cx="0" cy="0"/>
        </a:xfrm>
      </p:grpSpPr>
      <p:sp>
        <p:nvSpPr>
          <p:cNvPr id="15938" name="Google Shape;15938;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5939" name="Google Shape;15939;p75"/>
          <p:cNvGrpSpPr/>
          <p:nvPr/>
        </p:nvGrpSpPr>
        <p:grpSpPr>
          <a:xfrm>
            <a:off x="878066" y="1981993"/>
            <a:ext cx="354610" cy="372358"/>
            <a:chOff x="878066" y="1981993"/>
            <a:chExt cx="354610" cy="372358"/>
          </a:xfrm>
        </p:grpSpPr>
        <p:sp>
          <p:nvSpPr>
            <p:cNvPr id="15940" name="Google Shape;15940;p75"/>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5"/>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4" name="Google Shape;15954;p75"/>
          <p:cNvGrpSpPr/>
          <p:nvPr/>
        </p:nvGrpSpPr>
        <p:grpSpPr>
          <a:xfrm>
            <a:off x="1345794" y="1982386"/>
            <a:ext cx="371650" cy="371624"/>
            <a:chOff x="1345794" y="1982386"/>
            <a:chExt cx="371650" cy="371624"/>
          </a:xfrm>
        </p:grpSpPr>
        <p:sp>
          <p:nvSpPr>
            <p:cNvPr id="15955" name="Google Shape;15955;p75"/>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5"/>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5"/>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5"/>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5"/>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5"/>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5"/>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5"/>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5"/>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5"/>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5"/>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5"/>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5"/>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5"/>
          <p:cNvGrpSpPr/>
          <p:nvPr/>
        </p:nvGrpSpPr>
        <p:grpSpPr>
          <a:xfrm>
            <a:off x="1821465" y="1981993"/>
            <a:ext cx="372410" cy="372410"/>
            <a:chOff x="1821465" y="1981993"/>
            <a:chExt cx="372410" cy="372410"/>
          </a:xfrm>
        </p:grpSpPr>
        <p:sp>
          <p:nvSpPr>
            <p:cNvPr id="15993" name="Google Shape;15993;p75"/>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5"/>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5"/>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75"/>
          <p:cNvGrpSpPr/>
          <p:nvPr/>
        </p:nvGrpSpPr>
        <p:grpSpPr>
          <a:xfrm>
            <a:off x="2276348" y="1981809"/>
            <a:ext cx="415901" cy="372699"/>
            <a:chOff x="2276348" y="1981809"/>
            <a:chExt cx="415901" cy="372699"/>
          </a:xfrm>
        </p:grpSpPr>
        <p:sp>
          <p:nvSpPr>
            <p:cNvPr id="16008" name="Google Shape;16008;p75"/>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5"/>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75"/>
          <p:cNvGrpSpPr/>
          <p:nvPr/>
        </p:nvGrpSpPr>
        <p:grpSpPr>
          <a:xfrm>
            <a:off x="2774354" y="2009990"/>
            <a:ext cx="372017" cy="316310"/>
            <a:chOff x="2774354" y="2009990"/>
            <a:chExt cx="372017" cy="316310"/>
          </a:xfrm>
        </p:grpSpPr>
        <p:sp>
          <p:nvSpPr>
            <p:cNvPr id="16016" name="Google Shape;16016;p75"/>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5"/>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5"/>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5"/>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5"/>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5"/>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2" name="Google Shape;16042;p75"/>
          <p:cNvGrpSpPr/>
          <p:nvPr/>
        </p:nvGrpSpPr>
        <p:grpSpPr>
          <a:xfrm>
            <a:off x="3722682" y="1981993"/>
            <a:ext cx="375818" cy="372043"/>
            <a:chOff x="3722682" y="1981993"/>
            <a:chExt cx="375818" cy="372043"/>
          </a:xfrm>
        </p:grpSpPr>
        <p:sp>
          <p:nvSpPr>
            <p:cNvPr id="16043" name="Google Shape;16043;p75"/>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5"/>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5"/>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5"/>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75"/>
          <p:cNvGrpSpPr/>
          <p:nvPr/>
        </p:nvGrpSpPr>
        <p:grpSpPr>
          <a:xfrm>
            <a:off x="4201394" y="1981809"/>
            <a:ext cx="373538" cy="372305"/>
            <a:chOff x="4201394" y="1981809"/>
            <a:chExt cx="373538" cy="372305"/>
          </a:xfrm>
        </p:grpSpPr>
        <p:sp>
          <p:nvSpPr>
            <p:cNvPr id="16059" name="Google Shape;16059;p75"/>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5"/>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5"/>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5"/>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5"/>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75"/>
          <p:cNvGrpSpPr/>
          <p:nvPr/>
        </p:nvGrpSpPr>
        <p:grpSpPr>
          <a:xfrm>
            <a:off x="4659658" y="1500266"/>
            <a:ext cx="422743" cy="377784"/>
            <a:chOff x="4659658" y="1500266"/>
            <a:chExt cx="422743" cy="377784"/>
          </a:xfrm>
        </p:grpSpPr>
        <p:sp>
          <p:nvSpPr>
            <p:cNvPr id="16076" name="Google Shape;16076;p75"/>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5"/>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5"/>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3" name="Google Shape;16093;p75"/>
          <p:cNvGrpSpPr/>
          <p:nvPr/>
        </p:nvGrpSpPr>
        <p:grpSpPr>
          <a:xfrm>
            <a:off x="5211406" y="1513504"/>
            <a:ext cx="260394" cy="351202"/>
            <a:chOff x="5211406" y="1513504"/>
            <a:chExt cx="260394" cy="351202"/>
          </a:xfrm>
        </p:grpSpPr>
        <p:sp>
          <p:nvSpPr>
            <p:cNvPr id="16094" name="Google Shape;16094;p75"/>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5"/>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5"/>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7" name="Google Shape;16107;p75"/>
          <p:cNvGrpSpPr/>
          <p:nvPr/>
        </p:nvGrpSpPr>
        <p:grpSpPr>
          <a:xfrm>
            <a:off x="5632602" y="1513216"/>
            <a:ext cx="366722" cy="351779"/>
            <a:chOff x="5632602" y="1513216"/>
            <a:chExt cx="366722" cy="351779"/>
          </a:xfrm>
        </p:grpSpPr>
        <p:sp>
          <p:nvSpPr>
            <p:cNvPr id="16108" name="Google Shape;16108;p75"/>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5"/>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75"/>
          <p:cNvGrpSpPr/>
          <p:nvPr/>
        </p:nvGrpSpPr>
        <p:grpSpPr>
          <a:xfrm>
            <a:off x="6089372" y="1527136"/>
            <a:ext cx="401902" cy="323965"/>
            <a:chOff x="6089372" y="1527136"/>
            <a:chExt cx="401902" cy="323965"/>
          </a:xfrm>
        </p:grpSpPr>
        <p:sp>
          <p:nvSpPr>
            <p:cNvPr id="16117" name="Google Shape;16117;p75"/>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5"/>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5"/>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5"/>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5"/>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5"/>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5"/>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75"/>
          <p:cNvGrpSpPr/>
          <p:nvPr/>
        </p:nvGrpSpPr>
        <p:grpSpPr>
          <a:xfrm>
            <a:off x="6579435" y="1527897"/>
            <a:ext cx="370103" cy="322445"/>
            <a:chOff x="6579435" y="1527897"/>
            <a:chExt cx="370103" cy="322445"/>
          </a:xfrm>
        </p:grpSpPr>
        <p:sp>
          <p:nvSpPr>
            <p:cNvPr id="16148" name="Google Shape;16148;p75"/>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5"/>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5"/>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5"/>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5"/>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5"/>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5"/>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5"/>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5"/>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5"/>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5"/>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9" name="Google Shape;16169;p75"/>
          <p:cNvGrpSpPr/>
          <p:nvPr/>
        </p:nvGrpSpPr>
        <p:grpSpPr>
          <a:xfrm>
            <a:off x="6988887" y="1538854"/>
            <a:ext cx="499920" cy="300136"/>
            <a:chOff x="6988887" y="1538854"/>
            <a:chExt cx="499920" cy="300136"/>
          </a:xfrm>
        </p:grpSpPr>
        <p:sp>
          <p:nvSpPr>
            <p:cNvPr id="16170" name="Google Shape;16170;p75"/>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5"/>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5"/>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5"/>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5"/>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5"/>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5"/>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5"/>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75"/>
          <p:cNvGrpSpPr/>
          <p:nvPr/>
        </p:nvGrpSpPr>
        <p:grpSpPr>
          <a:xfrm>
            <a:off x="8050359" y="1520687"/>
            <a:ext cx="279321" cy="336837"/>
            <a:chOff x="8050359" y="1520687"/>
            <a:chExt cx="279321" cy="336837"/>
          </a:xfrm>
        </p:grpSpPr>
        <p:sp>
          <p:nvSpPr>
            <p:cNvPr id="16184" name="Google Shape;16184;p75"/>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5"/>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5"/>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5"/>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5"/>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5"/>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5"/>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5"/>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5"/>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5"/>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7" name="Google Shape;16197;p75"/>
          <p:cNvGrpSpPr/>
          <p:nvPr/>
        </p:nvGrpSpPr>
        <p:grpSpPr>
          <a:xfrm>
            <a:off x="6093907" y="2461832"/>
            <a:ext cx="364441" cy="339091"/>
            <a:chOff x="6093907" y="2461832"/>
            <a:chExt cx="364441" cy="339091"/>
          </a:xfrm>
        </p:grpSpPr>
        <p:sp>
          <p:nvSpPr>
            <p:cNvPr id="16198" name="Google Shape;16198;p75"/>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8" name="Google Shape;16208;p75"/>
          <p:cNvGrpSpPr/>
          <p:nvPr/>
        </p:nvGrpSpPr>
        <p:grpSpPr>
          <a:xfrm>
            <a:off x="4676331" y="1980866"/>
            <a:ext cx="377680" cy="377680"/>
            <a:chOff x="4676331" y="1980866"/>
            <a:chExt cx="377680" cy="377680"/>
          </a:xfrm>
        </p:grpSpPr>
        <p:sp>
          <p:nvSpPr>
            <p:cNvPr id="16209" name="Google Shape;16209;p75"/>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5"/>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5"/>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5"/>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75"/>
          <p:cNvGrpSpPr/>
          <p:nvPr/>
        </p:nvGrpSpPr>
        <p:grpSpPr>
          <a:xfrm>
            <a:off x="7526242" y="1522968"/>
            <a:ext cx="357651" cy="332275"/>
            <a:chOff x="7526242" y="1522968"/>
            <a:chExt cx="357651" cy="332275"/>
          </a:xfrm>
        </p:grpSpPr>
        <p:sp>
          <p:nvSpPr>
            <p:cNvPr id="16229" name="Google Shape;16229;p75"/>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5"/>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5"/>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5"/>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5"/>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5"/>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5" name="Google Shape;16245;p75"/>
          <p:cNvGrpSpPr/>
          <p:nvPr/>
        </p:nvGrpSpPr>
        <p:grpSpPr>
          <a:xfrm>
            <a:off x="3250786" y="1982386"/>
            <a:ext cx="371650" cy="371624"/>
            <a:chOff x="3250786" y="1982386"/>
            <a:chExt cx="371650" cy="371624"/>
          </a:xfrm>
        </p:grpSpPr>
        <p:sp>
          <p:nvSpPr>
            <p:cNvPr id="16246" name="Google Shape;16246;p75"/>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5"/>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5"/>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5"/>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5"/>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5"/>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5"/>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5"/>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5"/>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5"/>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5"/>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5"/>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5"/>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5"/>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6" name="Google Shape;16276;p75"/>
          <p:cNvGrpSpPr/>
          <p:nvPr/>
        </p:nvGrpSpPr>
        <p:grpSpPr>
          <a:xfrm>
            <a:off x="1342386" y="2916322"/>
            <a:ext cx="373538" cy="331515"/>
            <a:chOff x="1342386" y="2916322"/>
            <a:chExt cx="373538" cy="331515"/>
          </a:xfrm>
        </p:grpSpPr>
        <p:sp>
          <p:nvSpPr>
            <p:cNvPr id="16277" name="Google Shape;16277;p75"/>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5"/>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5"/>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5"/>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5"/>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8" name="Google Shape;16288;p75"/>
          <p:cNvGrpSpPr/>
          <p:nvPr/>
        </p:nvGrpSpPr>
        <p:grpSpPr>
          <a:xfrm>
            <a:off x="2294122" y="2946600"/>
            <a:ext cx="373931" cy="271351"/>
            <a:chOff x="2294122" y="2946600"/>
            <a:chExt cx="373931" cy="271351"/>
          </a:xfrm>
        </p:grpSpPr>
        <p:sp>
          <p:nvSpPr>
            <p:cNvPr id="16289" name="Google Shape;16289;p75"/>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5"/>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5"/>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5"/>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5"/>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5"/>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5"/>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5"/>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5"/>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5"/>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5"/>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5"/>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5"/>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5"/>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5"/>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5"/>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5"/>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5"/>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5"/>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5"/>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5"/>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5"/>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5"/>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5"/>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5"/>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5"/>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5"/>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5"/>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5"/>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5"/>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9" name="Google Shape;16319;p75"/>
          <p:cNvGrpSpPr/>
          <p:nvPr/>
        </p:nvGrpSpPr>
        <p:grpSpPr>
          <a:xfrm>
            <a:off x="2769819" y="2907251"/>
            <a:ext cx="373905" cy="349682"/>
            <a:chOff x="2769819" y="2907251"/>
            <a:chExt cx="373905" cy="349682"/>
          </a:xfrm>
        </p:grpSpPr>
        <p:sp>
          <p:nvSpPr>
            <p:cNvPr id="16320" name="Google Shape;16320;p75"/>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5"/>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5"/>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5"/>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5"/>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5"/>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5"/>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5"/>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5"/>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5"/>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5"/>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5"/>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5"/>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5"/>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5"/>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5"/>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5"/>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75"/>
          <p:cNvGrpSpPr/>
          <p:nvPr/>
        </p:nvGrpSpPr>
        <p:grpSpPr>
          <a:xfrm>
            <a:off x="3246251" y="2895245"/>
            <a:ext cx="375792" cy="373800"/>
            <a:chOff x="3246251" y="2895245"/>
            <a:chExt cx="375792" cy="373800"/>
          </a:xfrm>
        </p:grpSpPr>
        <p:sp>
          <p:nvSpPr>
            <p:cNvPr id="16338" name="Google Shape;16338;p75"/>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5"/>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5"/>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5"/>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5"/>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5"/>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5"/>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5"/>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5"/>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5"/>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5"/>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5"/>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5"/>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5"/>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2" name="Google Shape;16352;p75"/>
          <p:cNvGrpSpPr/>
          <p:nvPr/>
        </p:nvGrpSpPr>
        <p:grpSpPr>
          <a:xfrm>
            <a:off x="3791182" y="2895454"/>
            <a:ext cx="234650" cy="373590"/>
            <a:chOff x="3791182" y="2895454"/>
            <a:chExt cx="234650" cy="373590"/>
          </a:xfrm>
        </p:grpSpPr>
        <p:sp>
          <p:nvSpPr>
            <p:cNvPr id="16353" name="Google Shape;16353;p75"/>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5"/>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5"/>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5"/>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5"/>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5"/>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5"/>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5"/>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5"/>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2" name="Google Shape;16362;p75"/>
          <p:cNvGrpSpPr/>
          <p:nvPr/>
        </p:nvGrpSpPr>
        <p:grpSpPr>
          <a:xfrm>
            <a:off x="7042995" y="2489463"/>
            <a:ext cx="364441" cy="256225"/>
            <a:chOff x="7042995" y="2489463"/>
            <a:chExt cx="364441" cy="256225"/>
          </a:xfrm>
        </p:grpSpPr>
        <p:sp>
          <p:nvSpPr>
            <p:cNvPr id="16363" name="Google Shape;16363;p75"/>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5"/>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5"/>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5"/>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5"/>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5"/>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5"/>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5"/>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5"/>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2" name="Google Shape;16372;p75"/>
          <p:cNvGrpSpPr/>
          <p:nvPr/>
        </p:nvGrpSpPr>
        <p:grpSpPr>
          <a:xfrm>
            <a:off x="7517172" y="2437007"/>
            <a:ext cx="364284" cy="361243"/>
            <a:chOff x="7517172" y="2437007"/>
            <a:chExt cx="364284" cy="361243"/>
          </a:xfrm>
        </p:grpSpPr>
        <p:sp>
          <p:nvSpPr>
            <p:cNvPr id="16373" name="Google Shape;16373;p75"/>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5"/>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5"/>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5"/>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5"/>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5"/>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5"/>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5"/>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5"/>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5"/>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5"/>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5"/>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5"/>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5"/>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5"/>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5"/>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5"/>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5"/>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5"/>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75"/>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4" name="Google Shape;16394;p75"/>
          <p:cNvGrpSpPr/>
          <p:nvPr/>
        </p:nvGrpSpPr>
        <p:grpSpPr>
          <a:xfrm>
            <a:off x="8006475" y="2436954"/>
            <a:ext cx="335290" cy="361321"/>
            <a:chOff x="8006475" y="2436954"/>
            <a:chExt cx="335290" cy="361321"/>
          </a:xfrm>
        </p:grpSpPr>
        <p:sp>
          <p:nvSpPr>
            <p:cNvPr id="16395" name="Google Shape;16395;p75"/>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5"/>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5"/>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5"/>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5"/>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5"/>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5"/>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5"/>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5"/>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5"/>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5"/>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5"/>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5"/>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5"/>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5"/>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5"/>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5"/>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5"/>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5"/>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4" name="Google Shape;16414;p75"/>
          <p:cNvGrpSpPr/>
          <p:nvPr/>
        </p:nvGrpSpPr>
        <p:grpSpPr>
          <a:xfrm>
            <a:off x="5596661" y="2909139"/>
            <a:ext cx="394326" cy="349682"/>
            <a:chOff x="5596661" y="2909139"/>
            <a:chExt cx="394326" cy="349682"/>
          </a:xfrm>
        </p:grpSpPr>
        <p:sp>
          <p:nvSpPr>
            <p:cNvPr id="16415" name="Google Shape;16415;p75"/>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5"/>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5"/>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5"/>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5"/>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5"/>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5"/>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5"/>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5"/>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5"/>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5"/>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5"/>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5"/>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5"/>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5"/>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5"/>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1" name="Google Shape;16431;p75"/>
          <p:cNvGrpSpPr/>
          <p:nvPr/>
        </p:nvGrpSpPr>
        <p:grpSpPr>
          <a:xfrm>
            <a:off x="874658" y="2914408"/>
            <a:ext cx="356891" cy="335709"/>
            <a:chOff x="874658" y="2914408"/>
            <a:chExt cx="356891" cy="335709"/>
          </a:xfrm>
        </p:grpSpPr>
        <p:sp>
          <p:nvSpPr>
            <p:cNvPr id="16432" name="Google Shape;16432;p75"/>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5"/>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5"/>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5"/>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5"/>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5"/>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5"/>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5"/>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5"/>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5"/>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5"/>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5"/>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5"/>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5"/>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5"/>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5"/>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5"/>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5"/>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5"/>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5"/>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2" name="Google Shape;16452;p75"/>
          <p:cNvGrpSpPr/>
          <p:nvPr/>
        </p:nvGrpSpPr>
        <p:grpSpPr>
          <a:xfrm>
            <a:off x="4230912" y="2929193"/>
            <a:ext cx="308813" cy="306165"/>
            <a:chOff x="4230912" y="2929193"/>
            <a:chExt cx="308813" cy="306165"/>
          </a:xfrm>
        </p:grpSpPr>
        <p:sp>
          <p:nvSpPr>
            <p:cNvPr id="16453" name="Google Shape;16453;p75"/>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5"/>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5"/>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5"/>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5"/>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5"/>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5"/>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5"/>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5"/>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5"/>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5"/>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5"/>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5"/>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5"/>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5"/>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8" name="Google Shape;16468;p75"/>
          <p:cNvGrpSpPr/>
          <p:nvPr/>
        </p:nvGrpSpPr>
        <p:grpSpPr>
          <a:xfrm>
            <a:off x="4627886" y="3401089"/>
            <a:ext cx="409111" cy="267944"/>
            <a:chOff x="4627886" y="3401089"/>
            <a:chExt cx="409111" cy="267944"/>
          </a:xfrm>
        </p:grpSpPr>
        <p:sp>
          <p:nvSpPr>
            <p:cNvPr id="16469" name="Google Shape;16469;p75"/>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5"/>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5"/>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5"/>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5"/>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5"/>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5"/>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5"/>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5"/>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5"/>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5"/>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0" name="Google Shape;16480;p75"/>
          <p:cNvGrpSpPr/>
          <p:nvPr/>
        </p:nvGrpSpPr>
        <p:grpSpPr>
          <a:xfrm>
            <a:off x="4652476" y="2898915"/>
            <a:ext cx="386016" cy="384495"/>
            <a:chOff x="4652476" y="2898915"/>
            <a:chExt cx="386016" cy="384495"/>
          </a:xfrm>
        </p:grpSpPr>
        <p:sp>
          <p:nvSpPr>
            <p:cNvPr id="16481" name="Google Shape;16481;p75"/>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5"/>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5"/>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5"/>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5"/>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5"/>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5"/>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5"/>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5"/>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0" name="Google Shape;16490;p75"/>
          <p:cNvGrpSpPr/>
          <p:nvPr/>
        </p:nvGrpSpPr>
        <p:grpSpPr>
          <a:xfrm>
            <a:off x="5156931" y="2922194"/>
            <a:ext cx="324699" cy="347611"/>
            <a:chOff x="5156931" y="2922194"/>
            <a:chExt cx="324699" cy="347611"/>
          </a:xfrm>
        </p:grpSpPr>
        <p:sp>
          <p:nvSpPr>
            <p:cNvPr id="16491" name="Google Shape;16491;p75"/>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5"/>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5"/>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5"/>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5"/>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5"/>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5"/>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5"/>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5"/>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5"/>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5"/>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5"/>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5"/>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5"/>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5"/>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5"/>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7" name="Google Shape;16507;p75"/>
          <p:cNvGrpSpPr/>
          <p:nvPr/>
        </p:nvGrpSpPr>
        <p:grpSpPr>
          <a:xfrm>
            <a:off x="6086331" y="2905337"/>
            <a:ext cx="364441" cy="364834"/>
            <a:chOff x="6086331" y="2905337"/>
            <a:chExt cx="364441" cy="364834"/>
          </a:xfrm>
        </p:grpSpPr>
        <p:sp>
          <p:nvSpPr>
            <p:cNvPr id="16508" name="Google Shape;16508;p75"/>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5"/>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5"/>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5"/>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5"/>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5"/>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4" name="Google Shape;16514;p75"/>
          <p:cNvGrpSpPr/>
          <p:nvPr/>
        </p:nvGrpSpPr>
        <p:grpSpPr>
          <a:xfrm>
            <a:off x="6554059" y="2907251"/>
            <a:ext cx="377706" cy="377680"/>
            <a:chOff x="6554059" y="2907251"/>
            <a:chExt cx="377706" cy="377680"/>
          </a:xfrm>
        </p:grpSpPr>
        <p:sp>
          <p:nvSpPr>
            <p:cNvPr id="16515" name="Google Shape;16515;p75"/>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5"/>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5"/>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5"/>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5"/>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5"/>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5"/>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5"/>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5"/>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5"/>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5"/>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5"/>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5"/>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5"/>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5"/>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5"/>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5"/>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5"/>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5"/>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5"/>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5"/>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6" name="Google Shape;16536;p75"/>
          <p:cNvGrpSpPr/>
          <p:nvPr/>
        </p:nvGrpSpPr>
        <p:grpSpPr>
          <a:xfrm>
            <a:off x="7491796" y="2945446"/>
            <a:ext cx="400801" cy="317542"/>
            <a:chOff x="7491796" y="2945446"/>
            <a:chExt cx="400801" cy="317542"/>
          </a:xfrm>
        </p:grpSpPr>
        <p:sp>
          <p:nvSpPr>
            <p:cNvPr id="16537" name="Google Shape;16537;p75"/>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5"/>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5"/>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5"/>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5"/>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5"/>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5"/>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5"/>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5"/>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5"/>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5"/>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5"/>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5"/>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5"/>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5"/>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5"/>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5"/>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5"/>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5"/>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5"/>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5"/>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5"/>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9" name="Google Shape;16559;p75"/>
          <p:cNvGrpSpPr/>
          <p:nvPr/>
        </p:nvGrpSpPr>
        <p:grpSpPr>
          <a:xfrm>
            <a:off x="7045643" y="2907723"/>
            <a:ext cx="345304" cy="365857"/>
            <a:chOff x="7045643" y="2907723"/>
            <a:chExt cx="345304" cy="365857"/>
          </a:xfrm>
        </p:grpSpPr>
        <p:sp>
          <p:nvSpPr>
            <p:cNvPr id="16560" name="Google Shape;16560;p75"/>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5"/>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5"/>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5"/>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5"/>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5"/>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5"/>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5"/>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5"/>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5"/>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5"/>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5"/>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5"/>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5"/>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5"/>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5"/>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5"/>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5"/>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5"/>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5"/>
          <p:cNvGrpSpPr/>
          <p:nvPr/>
        </p:nvGrpSpPr>
        <p:grpSpPr>
          <a:xfrm>
            <a:off x="7992843" y="2907251"/>
            <a:ext cx="347794" cy="366328"/>
            <a:chOff x="7992843" y="2907251"/>
            <a:chExt cx="347794" cy="366328"/>
          </a:xfrm>
        </p:grpSpPr>
        <p:sp>
          <p:nvSpPr>
            <p:cNvPr id="16580" name="Google Shape;16580;p75"/>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5"/>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5"/>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5"/>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5"/>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5"/>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5"/>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5"/>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5"/>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5"/>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5"/>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5"/>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5"/>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5"/>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5"/>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5"/>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5"/>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5"/>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5"/>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5"/>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5"/>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5"/>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5"/>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5"/>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5"/>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5"/>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5"/>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5"/>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5"/>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5"/>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5"/>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5"/>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5"/>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3" name="Google Shape;16613;p75"/>
          <p:cNvGrpSpPr/>
          <p:nvPr/>
        </p:nvGrpSpPr>
        <p:grpSpPr>
          <a:xfrm>
            <a:off x="873898" y="1512377"/>
            <a:ext cx="398127" cy="353457"/>
            <a:chOff x="873898" y="1512377"/>
            <a:chExt cx="398127" cy="353457"/>
          </a:xfrm>
        </p:grpSpPr>
        <p:sp>
          <p:nvSpPr>
            <p:cNvPr id="16614" name="Google Shape;16614;p75"/>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5"/>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5"/>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5"/>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5"/>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5"/>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5"/>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5"/>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5"/>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5"/>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5"/>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5"/>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5"/>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5"/>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5"/>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5"/>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5"/>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5"/>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5"/>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3" name="Google Shape;16633;p75"/>
          <p:cNvGrpSpPr/>
          <p:nvPr/>
        </p:nvGrpSpPr>
        <p:grpSpPr>
          <a:xfrm>
            <a:off x="1424125" y="1515680"/>
            <a:ext cx="246762" cy="347139"/>
            <a:chOff x="1424125" y="1515680"/>
            <a:chExt cx="246762" cy="347139"/>
          </a:xfrm>
        </p:grpSpPr>
        <p:sp>
          <p:nvSpPr>
            <p:cNvPr id="16634" name="Google Shape;16634;p75"/>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5"/>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5"/>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5"/>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5"/>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5"/>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5"/>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5"/>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5"/>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5"/>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5"/>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5"/>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5"/>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5"/>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5"/>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5"/>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5"/>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5"/>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5"/>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5"/>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75"/>
          <p:cNvGrpSpPr/>
          <p:nvPr/>
        </p:nvGrpSpPr>
        <p:grpSpPr>
          <a:xfrm>
            <a:off x="2319498" y="1512744"/>
            <a:ext cx="352697" cy="352723"/>
            <a:chOff x="2319498" y="1512744"/>
            <a:chExt cx="352697" cy="352723"/>
          </a:xfrm>
        </p:grpSpPr>
        <p:sp>
          <p:nvSpPr>
            <p:cNvPr id="16655" name="Google Shape;16655;p75"/>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5"/>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5"/>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5"/>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5"/>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5"/>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5"/>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5"/>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5"/>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5"/>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5"/>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5"/>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5"/>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5"/>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5"/>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5"/>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5"/>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5"/>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5"/>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4" name="Google Shape;16674;p75"/>
          <p:cNvGrpSpPr/>
          <p:nvPr/>
        </p:nvGrpSpPr>
        <p:grpSpPr>
          <a:xfrm>
            <a:off x="4236601" y="1512666"/>
            <a:ext cx="312981" cy="352697"/>
            <a:chOff x="4236601" y="1512666"/>
            <a:chExt cx="312981" cy="352697"/>
          </a:xfrm>
        </p:grpSpPr>
        <p:sp>
          <p:nvSpPr>
            <p:cNvPr id="16675" name="Google Shape;16675;p75"/>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5"/>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5"/>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5"/>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5"/>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5"/>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5"/>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5"/>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5"/>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5"/>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5"/>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5"/>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5"/>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5"/>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9" name="Google Shape;16689;p75"/>
          <p:cNvGrpSpPr/>
          <p:nvPr/>
        </p:nvGrpSpPr>
        <p:grpSpPr>
          <a:xfrm>
            <a:off x="849675" y="3347716"/>
            <a:ext cx="346300" cy="375818"/>
            <a:chOff x="849675" y="3347716"/>
            <a:chExt cx="346300" cy="375818"/>
          </a:xfrm>
        </p:grpSpPr>
        <p:sp>
          <p:nvSpPr>
            <p:cNvPr id="16690" name="Google Shape;16690;p75"/>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5"/>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5"/>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5"/>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5"/>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5"/>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5"/>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5"/>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5"/>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5"/>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5"/>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5"/>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5"/>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5"/>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5"/>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5"/>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5"/>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7" name="Google Shape;16707;p75"/>
          <p:cNvGrpSpPr/>
          <p:nvPr/>
        </p:nvGrpSpPr>
        <p:grpSpPr>
          <a:xfrm>
            <a:off x="1324219" y="3399202"/>
            <a:ext cx="376578" cy="272846"/>
            <a:chOff x="1324219" y="3399202"/>
            <a:chExt cx="376578" cy="272846"/>
          </a:xfrm>
        </p:grpSpPr>
        <p:sp>
          <p:nvSpPr>
            <p:cNvPr id="16708" name="Google Shape;16708;p75"/>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5"/>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5"/>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5"/>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5"/>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5"/>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5"/>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5"/>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5"/>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5"/>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5"/>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5"/>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5"/>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5"/>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5"/>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5"/>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5"/>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5"/>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5"/>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5"/>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5"/>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5"/>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5"/>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5"/>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5"/>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5"/>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5"/>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5"/>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5"/>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5"/>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5"/>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5"/>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5"/>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1" name="Google Shape;16741;p75"/>
          <p:cNvGrpSpPr/>
          <p:nvPr/>
        </p:nvGrpSpPr>
        <p:grpSpPr>
          <a:xfrm>
            <a:off x="1798763" y="3395401"/>
            <a:ext cx="376185" cy="280448"/>
            <a:chOff x="1798763" y="3395401"/>
            <a:chExt cx="376185" cy="280448"/>
          </a:xfrm>
        </p:grpSpPr>
        <p:sp>
          <p:nvSpPr>
            <p:cNvPr id="16742" name="Google Shape;16742;p75"/>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5"/>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5"/>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5"/>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5"/>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5"/>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5"/>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5"/>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5"/>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5"/>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5"/>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5"/>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5"/>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5"/>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5"/>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5"/>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5"/>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5"/>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5"/>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5"/>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5"/>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5"/>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5"/>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5"/>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5"/>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5"/>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5"/>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5"/>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5"/>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5"/>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5"/>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3" name="Google Shape;16773;p75"/>
          <p:cNvGrpSpPr/>
          <p:nvPr/>
        </p:nvGrpSpPr>
        <p:grpSpPr>
          <a:xfrm>
            <a:off x="2273307" y="3378754"/>
            <a:ext cx="375818" cy="313374"/>
            <a:chOff x="2273307" y="3378754"/>
            <a:chExt cx="375818" cy="313374"/>
          </a:xfrm>
        </p:grpSpPr>
        <p:sp>
          <p:nvSpPr>
            <p:cNvPr id="16774" name="Google Shape;16774;p75"/>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5"/>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5"/>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5"/>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5"/>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5"/>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5"/>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5"/>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5"/>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5"/>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5"/>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5"/>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5"/>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5"/>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5"/>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5"/>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5"/>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5"/>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5"/>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5"/>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5"/>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5"/>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5"/>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5"/>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5"/>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5"/>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5"/>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5"/>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5"/>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5"/>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5"/>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5"/>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5"/>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5"/>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5"/>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5"/>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5"/>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5"/>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5"/>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5"/>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5"/>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5"/>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5"/>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5"/>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5"/>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5"/>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5"/>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5"/>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5"/>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5"/>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5"/>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5"/>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5"/>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5"/>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5"/>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5"/>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5"/>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5"/>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5"/>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5"/>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5"/>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5"/>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5"/>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5"/>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5"/>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5"/>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5"/>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5"/>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5"/>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5"/>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5"/>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5"/>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5"/>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5"/>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5"/>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5"/>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5"/>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5"/>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5"/>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5"/>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5"/>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5"/>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5"/>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5"/>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8" name="Google Shape;16858;p75"/>
          <p:cNvGrpSpPr/>
          <p:nvPr/>
        </p:nvGrpSpPr>
        <p:grpSpPr>
          <a:xfrm>
            <a:off x="2747484" y="3359460"/>
            <a:ext cx="377706" cy="352330"/>
            <a:chOff x="2747484" y="3359460"/>
            <a:chExt cx="377706" cy="352330"/>
          </a:xfrm>
        </p:grpSpPr>
        <p:sp>
          <p:nvSpPr>
            <p:cNvPr id="16859" name="Google Shape;16859;p75"/>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5"/>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5"/>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5"/>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5"/>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5"/>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5"/>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5"/>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5"/>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5"/>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5"/>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5"/>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5"/>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5"/>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5"/>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75"/>
          <p:cNvGrpSpPr/>
          <p:nvPr/>
        </p:nvGrpSpPr>
        <p:grpSpPr>
          <a:xfrm>
            <a:off x="3696205" y="3371938"/>
            <a:ext cx="375792" cy="327373"/>
            <a:chOff x="3696205" y="3371938"/>
            <a:chExt cx="375792" cy="327373"/>
          </a:xfrm>
        </p:grpSpPr>
        <p:sp>
          <p:nvSpPr>
            <p:cNvPr id="16875" name="Google Shape;16875;p75"/>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5"/>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5"/>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5"/>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5"/>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5"/>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5"/>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5"/>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5"/>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5"/>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5"/>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5"/>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5"/>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5"/>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5"/>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5"/>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5"/>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5"/>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5"/>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5"/>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5"/>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5"/>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5"/>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8" name="Google Shape;16898;p75"/>
          <p:cNvGrpSpPr/>
          <p:nvPr/>
        </p:nvGrpSpPr>
        <p:grpSpPr>
          <a:xfrm>
            <a:off x="6567324" y="2436849"/>
            <a:ext cx="366722" cy="342892"/>
            <a:chOff x="6567324" y="2436849"/>
            <a:chExt cx="366722" cy="342892"/>
          </a:xfrm>
        </p:grpSpPr>
        <p:sp>
          <p:nvSpPr>
            <p:cNvPr id="16899" name="Google Shape;16899;p75"/>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5"/>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5"/>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5"/>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5"/>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5"/>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5"/>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5"/>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5"/>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5"/>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5"/>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5"/>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1" name="Google Shape;16911;p75"/>
          <p:cNvGrpSpPr/>
          <p:nvPr/>
        </p:nvGrpSpPr>
        <p:grpSpPr>
          <a:xfrm>
            <a:off x="4208970" y="3361347"/>
            <a:ext cx="299349" cy="348188"/>
            <a:chOff x="4208970" y="3361347"/>
            <a:chExt cx="299349" cy="348188"/>
          </a:xfrm>
        </p:grpSpPr>
        <p:sp>
          <p:nvSpPr>
            <p:cNvPr id="16912" name="Google Shape;16912;p75"/>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5"/>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5"/>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5"/>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5"/>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5"/>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5"/>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5"/>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5"/>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5"/>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5"/>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5"/>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5"/>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5"/>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75"/>
          <p:cNvGrpSpPr/>
          <p:nvPr/>
        </p:nvGrpSpPr>
        <p:grpSpPr>
          <a:xfrm>
            <a:off x="2786833" y="1512351"/>
            <a:ext cx="366722" cy="353667"/>
            <a:chOff x="2786833" y="1512351"/>
            <a:chExt cx="366722" cy="353667"/>
          </a:xfrm>
        </p:grpSpPr>
        <p:sp>
          <p:nvSpPr>
            <p:cNvPr id="16927" name="Google Shape;16927;p75"/>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5"/>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5"/>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5"/>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5"/>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5"/>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5"/>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5"/>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5"/>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5"/>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5"/>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5"/>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5"/>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5"/>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5"/>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5"/>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5"/>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5"/>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5"/>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5"/>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7" name="Google Shape;16947;p75"/>
          <p:cNvGrpSpPr/>
          <p:nvPr/>
        </p:nvGrpSpPr>
        <p:grpSpPr>
          <a:xfrm>
            <a:off x="1845321" y="1512744"/>
            <a:ext cx="352723" cy="353090"/>
            <a:chOff x="1845321" y="1512744"/>
            <a:chExt cx="352723" cy="353090"/>
          </a:xfrm>
        </p:grpSpPr>
        <p:sp>
          <p:nvSpPr>
            <p:cNvPr id="16948" name="Google Shape;16948;p75"/>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5"/>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5"/>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5"/>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5"/>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5"/>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5"/>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5"/>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5"/>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5"/>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5"/>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9" name="Google Shape;16959;p75"/>
          <p:cNvGrpSpPr/>
          <p:nvPr/>
        </p:nvGrpSpPr>
        <p:grpSpPr>
          <a:xfrm>
            <a:off x="3214452" y="3340533"/>
            <a:ext cx="392465" cy="389896"/>
            <a:chOff x="3214452" y="3340533"/>
            <a:chExt cx="392465" cy="389896"/>
          </a:xfrm>
        </p:grpSpPr>
        <p:sp>
          <p:nvSpPr>
            <p:cNvPr id="16960" name="Google Shape;16960;p75"/>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5"/>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5"/>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5"/>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5"/>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5"/>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5"/>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5"/>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5"/>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5"/>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5"/>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5"/>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5"/>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5"/>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5"/>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5"/>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5"/>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5"/>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5"/>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5"/>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5"/>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5"/>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5"/>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5"/>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5"/>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5" name="Google Shape;16985;p75"/>
          <p:cNvGrpSpPr/>
          <p:nvPr/>
        </p:nvGrpSpPr>
        <p:grpSpPr>
          <a:xfrm>
            <a:off x="3327229" y="1499899"/>
            <a:ext cx="234650" cy="378440"/>
            <a:chOff x="3327229" y="1499899"/>
            <a:chExt cx="234650" cy="378440"/>
          </a:xfrm>
        </p:grpSpPr>
        <p:sp>
          <p:nvSpPr>
            <p:cNvPr id="16986" name="Google Shape;16986;p75"/>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5"/>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5"/>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5"/>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5"/>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5"/>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5"/>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5"/>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5"/>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5"/>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5"/>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5"/>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5"/>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5"/>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5"/>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5"/>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5"/>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5"/>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5"/>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5"/>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5"/>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7" name="Google Shape;17007;p75"/>
          <p:cNvGrpSpPr/>
          <p:nvPr/>
        </p:nvGrpSpPr>
        <p:grpSpPr>
          <a:xfrm>
            <a:off x="3735553" y="1530151"/>
            <a:ext cx="366722" cy="317962"/>
            <a:chOff x="3735553" y="1530151"/>
            <a:chExt cx="366722" cy="317962"/>
          </a:xfrm>
        </p:grpSpPr>
        <p:sp>
          <p:nvSpPr>
            <p:cNvPr id="17008" name="Google Shape;17008;p75"/>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5"/>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5"/>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5"/>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5"/>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5"/>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5"/>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5"/>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5"/>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5"/>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5"/>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5"/>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0" name="Google Shape;17020;p75"/>
          <p:cNvGrpSpPr/>
          <p:nvPr/>
        </p:nvGrpSpPr>
        <p:grpSpPr>
          <a:xfrm>
            <a:off x="866322" y="2469775"/>
            <a:ext cx="379226" cy="322733"/>
            <a:chOff x="866322" y="2469775"/>
            <a:chExt cx="379226" cy="322733"/>
          </a:xfrm>
        </p:grpSpPr>
        <p:sp>
          <p:nvSpPr>
            <p:cNvPr id="17021" name="Google Shape;17021;p75"/>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5"/>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5"/>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5"/>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5"/>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5"/>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5"/>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5"/>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5"/>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5"/>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5"/>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5"/>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5"/>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5"/>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5"/>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5"/>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5"/>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5"/>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5"/>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5"/>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5"/>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5"/>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5"/>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5"/>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5"/>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5"/>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7" name="Google Shape;17047;p75"/>
          <p:cNvGrpSpPr/>
          <p:nvPr/>
        </p:nvGrpSpPr>
        <p:grpSpPr>
          <a:xfrm>
            <a:off x="1328387" y="2500814"/>
            <a:ext cx="404183" cy="289151"/>
            <a:chOff x="1328387" y="2500814"/>
            <a:chExt cx="404183" cy="289151"/>
          </a:xfrm>
        </p:grpSpPr>
        <p:sp>
          <p:nvSpPr>
            <p:cNvPr id="17048" name="Google Shape;17048;p75"/>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5"/>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5"/>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5"/>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5"/>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5"/>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5"/>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5"/>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5"/>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5"/>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5"/>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5"/>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5"/>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5"/>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5"/>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5"/>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5"/>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5"/>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5"/>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5"/>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5"/>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5"/>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5"/>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5"/>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5"/>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5"/>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5"/>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5"/>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5"/>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7" name="Google Shape;17077;p75"/>
          <p:cNvGrpSpPr/>
          <p:nvPr/>
        </p:nvGrpSpPr>
        <p:grpSpPr>
          <a:xfrm>
            <a:off x="1821465" y="2495702"/>
            <a:ext cx="365988" cy="270801"/>
            <a:chOff x="1821465" y="2495702"/>
            <a:chExt cx="365988" cy="270801"/>
          </a:xfrm>
        </p:grpSpPr>
        <p:sp>
          <p:nvSpPr>
            <p:cNvPr id="17078" name="Google Shape;17078;p75"/>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5"/>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5"/>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5"/>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5"/>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5"/>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5"/>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5" name="Google Shape;17085;p75"/>
          <p:cNvGrpSpPr/>
          <p:nvPr/>
        </p:nvGrpSpPr>
        <p:grpSpPr>
          <a:xfrm>
            <a:off x="3725723" y="2455776"/>
            <a:ext cx="354977" cy="351202"/>
            <a:chOff x="3725723" y="2455776"/>
            <a:chExt cx="354977" cy="351202"/>
          </a:xfrm>
        </p:grpSpPr>
        <p:sp>
          <p:nvSpPr>
            <p:cNvPr id="17086" name="Google Shape;17086;p75"/>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5"/>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5"/>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5"/>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5"/>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5"/>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5"/>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5"/>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5"/>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5"/>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5"/>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5"/>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5"/>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9" name="Google Shape;17099;p75"/>
          <p:cNvGrpSpPr/>
          <p:nvPr/>
        </p:nvGrpSpPr>
        <p:grpSpPr>
          <a:xfrm>
            <a:off x="5226165" y="1977641"/>
            <a:ext cx="230482" cy="388847"/>
            <a:chOff x="5226165" y="1977641"/>
            <a:chExt cx="230482" cy="388847"/>
          </a:xfrm>
        </p:grpSpPr>
        <p:sp>
          <p:nvSpPr>
            <p:cNvPr id="17100" name="Google Shape;17100;p75"/>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5"/>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5"/>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5"/>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5"/>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5"/>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5"/>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5"/>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5"/>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5"/>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5"/>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5"/>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2" name="Google Shape;17112;p75"/>
          <p:cNvGrpSpPr/>
          <p:nvPr/>
        </p:nvGrpSpPr>
        <p:grpSpPr>
          <a:xfrm>
            <a:off x="5632602" y="2025510"/>
            <a:ext cx="370130" cy="287264"/>
            <a:chOff x="5632602" y="2025510"/>
            <a:chExt cx="370130" cy="287264"/>
          </a:xfrm>
        </p:grpSpPr>
        <p:sp>
          <p:nvSpPr>
            <p:cNvPr id="17113" name="Google Shape;17113;p75"/>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5"/>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5"/>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5"/>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5"/>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5"/>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5"/>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5"/>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5"/>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5"/>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5"/>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5"/>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5"/>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5"/>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5"/>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5"/>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5"/>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5"/>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75"/>
          <p:cNvGrpSpPr/>
          <p:nvPr/>
        </p:nvGrpSpPr>
        <p:grpSpPr>
          <a:xfrm>
            <a:off x="4212378" y="2456537"/>
            <a:ext cx="331515" cy="330021"/>
            <a:chOff x="4212378" y="2456537"/>
            <a:chExt cx="331515" cy="330021"/>
          </a:xfrm>
        </p:grpSpPr>
        <p:sp>
          <p:nvSpPr>
            <p:cNvPr id="17132" name="Google Shape;17132;p75"/>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5"/>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5"/>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5"/>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5"/>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5"/>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5"/>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5"/>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5"/>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1" name="Google Shape;17141;p75"/>
          <p:cNvGrpSpPr/>
          <p:nvPr/>
        </p:nvGrpSpPr>
        <p:grpSpPr>
          <a:xfrm>
            <a:off x="6176013" y="1977825"/>
            <a:ext cx="235411" cy="347427"/>
            <a:chOff x="6176013" y="1977825"/>
            <a:chExt cx="235411" cy="347427"/>
          </a:xfrm>
        </p:grpSpPr>
        <p:sp>
          <p:nvSpPr>
            <p:cNvPr id="17142" name="Google Shape;17142;p75"/>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5"/>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5"/>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5"/>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5"/>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5"/>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5"/>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5"/>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5"/>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5"/>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5"/>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5"/>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5"/>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5"/>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5"/>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5"/>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5"/>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9" name="Google Shape;17159;p75"/>
          <p:cNvGrpSpPr/>
          <p:nvPr/>
        </p:nvGrpSpPr>
        <p:grpSpPr>
          <a:xfrm>
            <a:off x="6652077" y="1977458"/>
            <a:ext cx="235778" cy="347794"/>
            <a:chOff x="6652077" y="1977458"/>
            <a:chExt cx="235778" cy="347794"/>
          </a:xfrm>
        </p:grpSpPr>
        <p:sp>
          <p:nvSpPr>
            <p:cNvPr id="17160" name="Google Shape;17160;p75"/>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5"/>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5"/>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5"/>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5"/>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5"/>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5"/>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5"/>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5"/>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5"/>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5"/>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5"/>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5"/>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5"/>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5"/>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5"/>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6" name="Google Shape;17176;p75"/>
          <p:cNvGrpSpPr/>
          <p:nvPr/>
        </p:nvGrpSpPr>
        <p:grpSpPr>
          <a:xfrm>
            <a:off x="7072513" y="1997512"/>
            <a:ext cx="394352" cy="308052"/>
            <a:chOff x="7072513" y="1997512"/>
            <a:chExt cx="394352" cy="308052"/>
          </a:xfrm>
        </p:grpSpPr>
        <p:sp>
          <p:nvSpPr>
            <p:cNvPr id="17177" name="Google Shape;17177;p75"/>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5"/>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5"/>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5"/>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5"/>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5"/>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5"/>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5"/>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5"/>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5"/>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5"/>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8" name="Google Shape;17188;p75"/>
          <p:cNvGrpSpPr/>
          <p:nvPr/>
        </p:nvGrpSpPr>
        <p:grpSpPr>
          <a:xfrm>
            <a:off x="7576208" y="1977825"/>
            <a:ext cx="292533" cy="347454"/>
            <a:chOff x="7576208" y="1977825"/>
            <a:chExt cx="292533" cy="347454"/>
          </a:xfrm>
        </p:grpSpPr>
        <p:sp>
          <p:nvSpPr>
            <p:cNvPr id="17189" name="Google Shape;17189;p75"/>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5"/>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5"/>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5"/>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5"/>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5"/>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5"/>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5"/>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5"/>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5"/>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5"/>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5"/>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5"/>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2" name="Google Shape;17202;p75"/>
          <p:cNvGrpSpPr/>
          <p:nvPr/>
        </p:nvGrpSpPr>
        <p:grpSpPr>
          <a:xfrm>
            <a:off x="8023882" y="1977458"/>
            <a:ext cx="320557" cy="347794"/>
            <a:chOff x="8023882" y="1977458"/>
            <a:chExt cx="320557" cy="347794"/>
          </a:xfrm>
        </p:grpSpPr>
        <p:sp>
          <p:nvSpPr>
            <p:cNvPr id="17203" name="Google Shape;17203;p75"/>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5"/>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5"/>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5"/>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5"/>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5"/>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5"/>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5"/>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5"/>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5"/>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5"/>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5"/>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5"/>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5"/>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5"/>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5"/>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5"/>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5"/>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5"/>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5"/>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5"/>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5"/>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5"/>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5"/>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5"/>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5"/>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5"/>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5"/>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5"/>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5"/>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5"/>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5"/>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5"/>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5"/>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5"/>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5"/>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5"/>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5"/>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5"/>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5"/>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3" name="Google Shape;17243;p75"/>
          <p:cNvGrpSpPr/>
          <p:nvPr/>
        </p:nvGrpSpPr>
        <p:grpSpPr>
          <a:xfrm>
            <a:off x="5627674" y="2444819"/>
            <a:ext cx="345147" cy="342630"/>
            <a:chOff x="5627674" y="2444819"/>
            <a:chExt cx="345147" cy="342630"/>
          </a:xfrm>
        </p:grpSpPr>
        <p:sp>
          <p:nvSpPr>
            <p:cNvPr id="17244" name="Google Shape;17244;p75"/>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5"/>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5"/>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5"/>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5"/>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9" name="Google Shape;17249;p75"/>
          <p:cNvGrpSpPr/>
          <p:nvPr/>
        </p:nvGrpSpPr>
        <p:grpSpPr>
          <a:xfrm>
            <a:off x="4653996" y="2440257"/>
            <a:ext cx="396607" cy="348555"/>
            <a:chOff x="4653996" y="2440257"/>
            <a:chExt cx="396607" cy="348555"/>
          </a:xfrm>
        </p:grpSpPr>
        <p:sp>
          <p:nvSpPr>
            <p:cNvPr id="17250" name="Google Shape;17250;p75"/>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5"/>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5"/>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5"/>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5"/>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5"/>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5"/>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5"/>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5"/>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5"/>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5"/>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5"/>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5"/>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5"/>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5"/>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5"/>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5"/>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5"/>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8" name="Google Shape;17268;p75"/>
          <p:cNvGrpSpPr/>
          <p:nvPr/>
        </p:nvGrpSpPr>
        <p:grpSpPr>
          <a:xfrm>
            <a:off x="1854391" y="2895140"/>
            <a:ext cx="301630" cy="374272"/>
            <a:chOff x="1854391" y="2895140"/>
            <a:chExt cx="301630" cy="374272"/>
          </a:xfrm>
        </p:grpSpPr>
        <p:sp>
          <p:nvSpPr>
            <p:cNvPr id="17269" name="Google Shape;17269;p75"/>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5"/>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5"/>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5"/>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5"/>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5"/>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5"/>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5"/>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5"/>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5"/>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5"/>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5"/>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5"/>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5"/>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5"/>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5"/>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5"/>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5"/>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5"/>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5"/>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5"/>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5"/>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5"/>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5"/>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5"/>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5"/>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5"/>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5"/>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5"/>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5"/>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5"/>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5"/>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5"/>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5"/>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5"/>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5"/>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5"/>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5"/>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5"/>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5"/>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5"/>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5"/>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5"/>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5"/>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5"/>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5"/>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5"/>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75"/>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5"/>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8" name="Google Shape;17318;p75"/>
          <p:cNvGrpSpPr/>
          <p:nvPr/>
        </p:nvGrpSpPr>
        <p:grpSpPr>
          <a:xfrm>
            <a:off x="5172817" y="2438370"/>
            <a:ext cx="289518" cy="357651"/>
            <a:chOff x="5172817" y="2438370"/>
            <a:chExt cx="289518" cy="357651"/>
          </a:xfrm>
        </p:grpSpPr>
        <p:sp>
          <p:nvSpPr>
            <p:cNvPr id="17319" name="Google Shape;17319;p75"/>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5"/>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5"/>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5"/>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5"/>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5"/>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5"/>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5"/>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5"/>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5"/>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5"/>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0" name="Google Shape;17330;p75"/>
          <p:cNvGrpSpPr/>
          <p:nvPr/>
        </p:nvGrpSpPr>
        <p:grpSpPr>
          <a:xfrm>
            <a:off x="3234506" y="2484534"/>
            <a:ext cx="388297" cy="293320"/>
            <a:chOff x="3234506" y="2484534"/>
            <a:chExt cx="388297" cy="293320"/>
          </a:xfrm>
        </p:grpSpPr>
        <p:sp>
          <p:nvSpPr>
            <p:cNvPr id="17331" name="Google Shape;17331;p75"/>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5"/>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5"/>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5"/>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5"/>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5"/>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5"/>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5"/>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5"/>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5"/>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5"/>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5"/>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5"/>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5"/>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5"/>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5"/>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7" name="Google Shape;17347;p75"/>
          <p:cNvGrpSpPr/>
          <p:nvPr/>
        </p:nvGrpSpPr>
        <p:grpSpPr>
          <a:xfrm>
            <a:off x="6065149" y="3367036"/>
            <a:ext cx="362553" cy="356498"/>
            <a:chOff x="6065149" y="3367036"/>
            <a:chExt cx="362553" cy="356498"/>
          </a:xfrm>
        </p:grpSpPr>
        <p:sp>
          <p:nvSpPr>
            <p:cNvPr id="17348" name="Google Shape;17348;p75"/>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5"/>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5"/>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5"/>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5"/>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75"/>
          <p:cNvGrpSpPr/>
          <p:nvPr/>
        </p:nvGrpSpPr>
        <p:grpSpPr>
          <a:xfrm>
            <a:off x="2866317" y="3817357"/>
            <a:ext cx="362920" cy="356865"/>
            <a:chOff x="2866317" y="3817357"/>
            <a:chExt cx="362920" cy="356865"/>
          </a:xfrm>
        </p:grpSpPr>
        <p:sp>
          <p:nvSpPr>
            <p:cNvPr id="17354" name="Google Shape;17354;p75"/>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5"/>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5"/>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7" name="Google Shape;17357;p75"/>
          <p:cNvGrpSpPr/>
          <p:nvPr/>
        </p:nvGrpSpPr>
        <p:grpSpPr>
          <a:xfrm>
            <a:off x="6540821" y="3367036"/>
            <a:ext cx="362553" cy="356498"/>
            <a:chOff x="6540821" y="3367036"/>
            <a:chExt cx="362553" cy="356498"/>
          </a:xfrm>
        </p:grpSpPr>
        <p:sp>
          <p:nvSpPr>
            <p:cNvPr id="17358" name="Google Shape;17358;p75"/>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5"/>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5"/>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5"/>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5"/>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5"/>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5"/>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5" name="Google Shape;17365;p75"/>
          <p:cNvGrpSpPr/>
          <p:nvPr/>
        </p:nvGrpSpPr>
        <p:grpSpPr>
          <a:xfrm>
            <a:off x="2302458" y="2474704"/>
            <a:ext cx="354479" cy="312561"/>
            <a:chOff x="2302458" y="2474704"/>
            <a:chExt cx="354479" cy="312561"/>
          </a:xfrm>
        </p:grpSpPr>
        <p:sp>
          <p:nvSpPr>
            <p:cNvPr id="17366" name="Google Shape;17366;p75"/>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5"/>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5"/>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5"/>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5"/>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5"/>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5"/>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5"/>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5"/>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5"/>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5"/>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5"/>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8" name="Google Shape;17378;p75"/>
          <p:cNvGrpSpPr/>
          <p:nvPr/>
        </p:nvGrpSpPr>
        <p:grpSpPr>
          <a:xfrm>
            <a:off x="2831110" y="2442538"/>
            <a:ext cx="246002" cy="348922"/>
            <a:chOff x="2831110" y="2442538"/>
            <a:chExt cx="246002" cy="348922"/>
          </a:xfrm>
        </p:grpSpPr>
        <p:sp>
          <p:nvSpPr>
            <p:cNvPr id="17379" name="Google Shape;17379;p75"/>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5"/>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5"/>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5"/>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5"/>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5"/>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5"/>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5"/>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5"/>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5"/>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5"/>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5"/>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5"/>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5"/>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3" name="Google Shape;17393;p75"/>
          <p:cNvGrpSpPr/>
          <p:nvPr/>
        </p:nvGrpSpPr>
        <p:grpSpPr>
          <a:xfrm>
            <a:off x="3314750" y="3817357"/>
            <a:ext cx="362920" cy="356865"/>
            <a:chOff x="3314750" y="3817357"/>
            <a:chExt cx="362920" cy="356865"/>
          </a:xfrm>
        </p:grpSpPr>
        <p:sp>
          <p:nvSpPr>
            <p:cNvPr id="17394" name="Google Shape;17394;p75"/>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5"/>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5"/>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5"/>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5"/>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9" name="Google Shape;17399;p75"/>
          <p:cNvGrpSpPr/>
          <p:nvPr/>
        </p:nvGrpSpPr>
        <p:grpSpPr>
          <a:xfrm>
            <a:off x="7016492" y="3367036"/>
            <a:ext cx="362947" cy="356498"/>
            <a:chOff x="7016492" y="3367036"/>
            <a:chExt cx="362947" cy="356498"/>
          </a:xfrm>
        </p:grpSpPr>
        <p:sp>
          <p:nvSpPr>
            <p:cNvPr id="17400" name="Google Shape;17400;p75"/>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5"/>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5"/>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5"/>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5"/>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5"/>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6" name="Google Shape;17406;p75"/>
          <p:cNvGrpSpPr/>
          <p:nvPr/>
        </p:nvGrpSpPr>
        <p:grpSpPr>
          <a:xfrm>
            <a:off x="3763184" y="3817357"/>
            <a:ext cx="363314" cy="356576"/>
            <a:chOff x="3763184" y="3817357"/>
            <a:chExt cx="363314" cy="356576"/>
          </a:xfrm>
        </p:grpSpPr>
        <p:sp>
          <p:nvSpPr>
            <p:cNvPr id="17407" name="Google Shape;17407;p75"/>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5"/>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5"/>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5"/>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5"/>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2" name="Google Shape;17412;p75"/>
          <p:cNvGrpSpPr/>
          <p:nvPr/>
        </p:nvGrpSpPr>
        <p:grpSpPr>
          <a:xfrm>
            <a:off x="5108852" y="3817357"/>
            <a:ext cx="362947" cy="356576"/>
            <a:chOff x="5108852" y="3817357"/>
            <a:chExt cx="362947" cy="356576"/>
          </a:xfrm>
        </p:grpSpPr>
        <p:sp>
          <p:nvSpPr>
            <p:cNvPr id="17413" name="Google Shape;17413;p75"/>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5"/>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5"/>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5"/>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75"/>
          <p:cNvGrpSpPr/>
          <p:nvPr/>
        </p:nvGrpSpPr>
        <p:grpSpPr>
          <a:xfrm>
            <a:off x="6005720" y="3817357"/>
            <a:ext cx="362947" cy="356576"/>
            <a:chOff x="6005720" y="3817357"/>
            <a:chExt cx="362947" cy="356576"/>
          </a:xfrm>
        </p:grpSpPr>
        <p:sp>
          <p:nvSpPr>
            <p:cNvPr id="17418" name="Google Shape;17418;p75"/>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5"/>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5"/>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5"/>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2" name="Google Shape;17422;p75"/>
          <p:cNvGrpSpPr/>
          <p:nvPr/>
        </p:nvGrpSpPr>
        <p:grpSpPr>
          <a:xfrm>
            <a:off x="5589452" y="3367036"/>
            <a:ext cx="362580" cy="356498"/>
            <a:chOff x="5589452" y="3367036"/>
            <a:chExt cx="362580" cy="356498"/>
          </a:xfrm>
        </p:grpSpPr>
        <p:sp>
          <p:nvSpPr>
            <p:cNvPr id="17423" name="Google Shape;17423;p75"/>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5"/>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5"/>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6" name="Google Shape;17426;p75"/>
          <p:cNvGrpSpPr/>
          <p:nvPr/>
        </p:nvGrpSpPr>
        <p:grpSpPr>
          <a:xfrm>
            <a:off x="4211985" y="3817357"/>
            <a:ext cx="362947" cy="356576"/>
            <a:chOff x="4211985" y="3817357"/>
            <a:chExt cx="362947" cy="356576"/>
          </a:xfrm>
        </p:grpSpPr>
        <p:sp>
          <p:nvSpPr>
            <p:cNvPr id="17427" name="Google Shape;17427;p75"/>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5"/>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5"/>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0" name="Google Shape;17430;p75"/>
          <p:cNvGrpSpPr/>
          <p:nvPr/>
        </p:nvGrpSpPr>
        <p:grpSpPr>
          <a:xfrm>
            <a:off x="4660419" y="3817357"/>
            <a:ext cx="362947" cy="356576"/>
            <a:chOff x="4660419" y="3817357"/>
            <a:chExt cx="362947" cy="356576"/>
          </a:xfrm>
        </p:grpSpPr>
        <p:sp>
          <p:nvSpPr>
            <p:cNvPr id="17431" name="Google Shape;17431;p75"/>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5"/>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5"/>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5"/>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5"/>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6" name="Google Shape;17436;p75"/>
          <p:cNvGrpSpPr/>
          <p:nvPr/>
        </p:nvGrpSpPr>
        <p:grpSpPr>
          <a:xfrm>
            <a:off x="5557286" y="3817357"/>
            <a:ext cx="362947" cy="356576"/>
            <a:chOff x="5557286" y="3817357"/>
            <a:chExt cx="362947" cy="356576"/>
          </a:xfrm>
        </p:grpSpPr>
        <p:sp>
          <p:nvSpPr>
            <p:cNvPr id="17437" name="Google Shape;17437;p75"/>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5"/>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5"/>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5"/>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1" name="Google Shape;17441;p75"/>
          <p:cNvGrpSpPr/>
          <p:nvPr/>
        </p:nvGrpSpPr>
        <p:grpSpPr>
          <a:xfrm>
            <a:off x="7488021" y="3362475"/>
            <a:ext cx="372017" cy="365621"/>
            <a:chOff x="7488021" y="3362475"/>
            <a:chExt cx="372017" cy="365621"/>
          </a:xfrm>
        </p:grpSpPr>
        <p:sp>
          <p:nvSpPr>
            <p:cNvPr id="17442" name="Google Shape;17442;p75"/>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5"/>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5"/>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5"/>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5"/>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5"/>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5"/>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5"/>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5"/>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5"/>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2" name="Google Shape;17452;p75"/>
          <p:cNvGrpSpPr/>
          <p:nvPr/>
        </p:nvGrpSpPr>
        <p:grpSpPr>
          <a:xfrm>
            <a:off x="5113781" y="3367036"/>
            <a:ext cx="362553" cy="356498"/>
            <a:chOff x="5113781" y="3367036"/>
            <a:chExt cx="362553" cy="356498"/>
          </a:xfrm>
        </p:grpSpPr>
        <p:sp>
          <p:nvSpPr>
            <p:cNvPr id="17453" name="Google Shape;17453;p75"/>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5"/>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5" name="Google Shape;17455;p75"/>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6" name="Google Shape;17456;p75"/>
          <p:cNvGrpSpPr/>
          <p:nvPr/>
        </p:nvGrpSpPr>
        <p:grpSpPr>
          <a:xfrm>
            <a:off x="7968621" y="3365489"/>
            <a:ext cx="375818" cy="357651"/>
            <a:chOff x="7968621" y="3365489"/>
            <a:chExt cx="375818" cy="357651"/>
          </a:xfrm>
        </p:grpSpPr>
        <p:sp>
          <p:nvSpPr>
            <p:cNvPr id="17457" name="Google Shape;17457;p75"/>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5"/>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5"/>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5"/>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5"/>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5"/>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5"/>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5"/>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5"/>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5"/>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5"/>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5"/>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472"/>
        <p:cNvGrpSpPr/>
        <p:nvPr/>
      </p:nvGrpSpPr>
      <p:grpSpPr>
        <a:xfrm>
          <a:off x="0" y="0"/>
          <a:ext cx="0" cy="0"/>
          <a:chOff x="0" y="0"/>
          <a:chExt cx="0" cy="0"/>
        </a:xfrm>
      </p:grpSpPr>
      <p:pic>
        <p:nvPicPr>
          <p:cNvPr id="17473" name="Google Shape;17473;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9" name="Google Shape;629;p3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 Thiết kế mô hình</a:t>
            </a:r>
            <a:endParaRPr dirty="0"/>
          </a:p>
        </p:txBody>
      </p:sp>
      <p:sp>
        <p:nvSpPr>
          <p:cNvPr id="631" name="Google Shape;631;p39"/>
          <p:cNvSpPr/>
          <p:nvPr/>
        </p:nvSpPr>
        <p:spPr>
          <a:xfrm>
            <a:off x="7239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9">
            <a:hlinkClick r:id="rId3" action="ppaction://hlinksldjump"/>
          </p:cNvPr>
          <p:cNvSpPr txBox="1"/>
          <p:nvPr/>
        </p:nvSpPr>
        <p:spPr>
          <a:xfrm>
            <a:off x="867128" y="4247850"/>
            <a:ext cx="1097022" cy="27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accent4"/>
                </a:solidFill>
                <a:latin typeface="Patrick Hand"/>
                <a:ea typeface="Patrick Hand"/>
                <a:cs typeface="Patrick Hand"/>
                <a:sym typeface="Patrick Hand"/>
              </a:rPr>
              <a:t>Front-end</a:t>
            </a:r>
            <a:endParaRPr sz="1800">
              <a:solidFill>
                <a:schemeClr val="accent4"/>
              </a:solidFill>
              <a:latin typeface="Patrick Hand"/>
              <a:ea typeface="Patrick Hand"/>
              <a:cs typeface="Patrick Hand"/>
              <a:sym typeface="Patrick Hand"/>
            </a:endParaRPr>
          </a:p>
        </p:txBody>
      </p:sp>
      <p:sp>
        <p:nvSpPr>
          <p:cNvPr id="634" name="Google Shape;634;p39"/>
          <p:cNvSpPr/>
          <p:nvPr/>
        </p:nvSpPr>
        <p:spPr>
          <a:xfrm flipH="1">
            <a:off x="71022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a:hlinkClick r:id="rId4" action="ppaction://hlinksldjump"/>
          </p:cNvPr>
          <p:cNvSpPr/>
          <p:nvPr/>
        </p:nvSpPr>
        <p:spPr>
          <a:xfrm>
            <a:off x="8134148" y="4276924"/>
            <a:ext cx="142724" cy="216653"/>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chemeClr val="accent4"/>
          </a:solidFill>
          <a:ln w="9525" cap="flat" cmpd="sng">
            <a:solidFill>
              <a:srgbClr val="A64D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txBox="1"/>
          <p:nvPr/>
        </p:nvSpPr>
        <p:spPr>
          <a:xfrm flipH="1">
            <a:off x="7102150" y="4247850"/>
            <a:ext cx="10320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sz="1800">
              <a:solidFill>
                <a:schemeClr val="accent4"/>
              </a:solidFill>
              <a:latin typeface="Patrick Hand"/>
              <a:ea typeface="Patrick Hand"/>
              <a:cs typeface="Patrick Hand"/>
              <a:sym typeface="Patrick Han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9" name="Google Shape;629;p39"/>
          <p:cNvSpPr txBox="1">
            <a:spLocks noGrp="1"/>
          </p:cNvSpPr>
          <p:nvPr>
            <p:ph type="title"/>
          </p:nvPr>
        </p:nvSpPr>
        <p:spPr>
          <a:xfrm>
            <a:off x="723900" y="445025"/>
            <a:ext cx="81084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1. Thiết kế mô hình</a:t>
            </a:r>
            <a:endParaRPr dirty="0"/>
          </a:p>
        </p:txBody>
      </p:sp>
      <p:sp>
        <p:nvSpPr>
          <p:cNvPr id="631" name="Google Shape;631;p39"/>
          <p:cNvSpPr/>
          <p:nvPr/>
        </p:nvSpPr>
        <p:spPr>
          <a:xfrm>
            <a:off x="7239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9"/>
          <p:cNvSpPr/>
          <p:nvPr/>
        </p:nvSpPr>
        <p:spPr>
          <a:xfrm flipH="1">
            <a:off x="7102200" y="4179900"/>
            <a:ext cx="1317900" cy="410700"/>
          </a:xfrm>
          <a:prstGeom prst="roundRect">
            <a:avLst>
              <a:gd name="adj" fmla="val 50000"/>
            </a:avLst>
          </a:prstGeom>
          <a:solidFill>
            <a:srgbClr val="F5E0D4"/>
          </a:solidFill>
          <a:ln w="1905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a:hlinkClick r:id="rId3" action="ppaction://hlinksldjump"/>
          </p:cNvPr>
          <p:cNvSpPr/>
          <p:nvPr/>
        </p:nvSpPr>
        <p:spPr>
          <a:xfrm rot="10800000">
            <a:off x="795828" y="4283956"/>
            <a:ext cx="142724" cy="216653"/>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chemeClr val="accent4"/>
          </a:solidFill>
          <a:ln w="9525" cap="flat" cmpd="sng">
            <a:solidFill>
              <a:srgbClr val="A64D7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txBox="1"/>
          <p:nvPr/>
        </p:nvSpPr>
        <p:spPr>
          <a:xfrm flipH="1">
            <a:off x="7164228" y="4231646"/>
            <a:ext cx="1032000" cy="274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1800">
                <a:solidFill>
                  <a:schemeClr val="accent4"/>
                </a:solidFill>
                <a:latin typeface="Patrick Hand"/>
                <a:ea typeface="Patrick Hand"/>
                <a:cs typeface="Patrick Hand"/>
                <a:sym typeface="Patrick Hand"/>
              </a:rPr>
              <a:t>Back-end</a:t>
            </a:r>
            <a:endParaRPr sz="1800">
              <a:solidFill>
                <a:schemeClr val="accent4"/>
              </a:solidFill>
              <a:latin typeface="Patrick Hand"/>
              <a:ea typeface="Patrick Hand"/>
              <a:cs typeface="Patrick Hand"/>
              <a:sym typeface="Patrick Hand"/>
            </a:endParaRPr>
          </a:p>
        </p:txBody>
      </p:sp>
    </p:spTree>
    <p:extLst>
      <p:ext uri="{BB962C8B-B14F-4D97-AF65-F5344CB8AC3E}">
        <p14:creationId xmlns:p14="http://schemas.microsoft.com/office/powerpoint/2010/main" val="96399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1"/>
          <p:cNvSpPr txBox="1">
            <a:spLocks noGrp="1"/>
          </p:cNvSpPr>
          <p:nvPr>
            <p:ph type="title"/>
          </p:nvPr>
        </p:nvSpPr>
        <p:spPr>
          <a:xfrm>
            <a:off x="638839" y="274542"/>
            <a:ext cx="76962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Giao diện và chức năng</a:t>
            </a:r>
            <a:endParaRPr dirty="0"/>
          </a:p>
        </p:txBody>
      </p:sp>
      <p:pic>
        <p:nvPicPr>
          <p:cNvPr id="35" name="Picture 34" descr="A bunch of different types of food&#10;&#10;Description automatically generated">
            <a:extLst>
              <a:ext uri="{FF2B5EF4-FFF2-40B4-BE49-F238E27FC236}">
                <a16:creationId xmlns:a16="http://schemas.microsoft.com/office/drawing/2014/main" id="{771BEBF1-3104-4404-AD4F-A3F43D2E083C}"/>
              </a:ext>
            </a:extLst>
          </p:cNvPr>
          <p:cNvPicPr>
            <a:picLocks noChangeAspect="1"/>
          </p:cNvPicPr>
          <p:nvPr/>
        </p:nvPicPr>
        <p:blipFill>
          <a:blip r:embed="rId3"/>
          <a:stretch>
            <a:fillRect/>
          </a:stretch>
        </p:blipFill>
        <p:spPr>
          <a:xfrm>
            <a:off x="375496" y="897873"/>
            <a:ext cx="4035470" cy="2387587"/>
          </a:xfrm>
          <a:prstGeom prst="rect">
            <a:avLst/>
          </a:prstGeom>
        </p:spPr>
      </p:pic>
      <p:pic>
        <p:nvPicPr>
          <p:cNvPr id="36" name="Picture 35" descr="A close up of many different types of vegetables&#10;&#10;Description automatically generated">
            <a:extLst>
              <a:ext uri="{FF2B5EF4-FFF2-40B4-BE49-F238E27FC236}">
                <a16:creationId xmlns:a16="http://schemas.microsoft.com/office/drawing/2014/main" id="{826BFD46-8CEE-4C1B-B00E-6D31E507A48C}"/>
              </a:ext>
            </a:extLst>
          </p:cNvPr>
          <p:cNvPicPr>
            <a:picLocks noChangeAspect="1"/>
          </p:cNvPicPr>
          <p:nvPr/>
        </p:nvPicPr>
        <p:blipFill>
          <a:blip r:embed="rId4"/>
          <a:stretch>
            <a:fillRect/>
          </a:stretch>
        </p:blipFill>
        <p:spPr>
          <a:xfrm>
            <a:off x="2143235" y="3389448"/>
            <a:ext cx="5137071" cy="1712357"/>
          </a:xfrm>
          <a:prstGeom prst="rect">
            <a:avLst/>
          </a:prstGeom>
        </p:spPr>
      </p:pic>
      <p:pic>
        <p:nvPicPr>
          <p:cNvPr id="19" name="Picture 18" descr="Graphical user interface, application&#10;&#10;Description automatically generated">
            <a:extLst>
              <a:ext uri="{FF2B5EF4-FFF2-40B4-BE49-F238E27FC236}">
                <a16:creationId xmlns:a16="http://schemas.microsoft.com/office/drawing/2014/main" id="{C201F21A-C13A-4AB3-8928-696C39811E84}"/>
              </a:ext>
            </a:extLst>
          </p:cNvPr>
          <p:cNvPicPr>
            <a:picLocks noChangeAspect="1"/>
          </p:cNvPicPr>
          <p:nvPr/>
        </p:nvPicPr>
        <p:blipFill>
          <a:blip r:embed="rId5"/>
          <a:stretch>
            <a:fillRect/>
          </a:stretch>
        </p:blipFill>
        <p:spPr>
          <a:xfrm>
            <a:off x="4572000" y="942950"/>
            <a:ext cx="3968881" cy="232903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1"/>
          <p:cNvSpPr txBox="1">
            <a:spLocks noGrp="1"/>
          </p:cNvSpPr>
          <p:nvPr>
            <p:ph type="title"/>
          </p:nvPr>
        </p:nvSpPr>
        <p:spPr>
          <a:xfrm>
            <a:off x="638839" y="274542"/>
            <a:ext cx="7696200" cy="56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3. Giao diện và chức năng</a:t>
            </a:r>
            <a:endParaRPr dirty="0"/>
          </a:p>
        </p:txBody>
      </p:sp>
    </p:spTree>
    <p:extLst>
      <p:ext uri="{BB962C8B-B14F-4D97-AF65-F5344CB8AC3E}">
        <p14:creationId xmlns:p14="http://schemas.microsoft.com/office/powerpoint/2010/main" val="895623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5" name="Title 4">
            <a:extLst>
              <a:ext uri="{FF2B5EF4-FFF2-40B4-BE49-F238E27FC236}">
                <a16:creationId xmlns:a16="http://schemas.microsoft.com/office/drawing/2014/main" id="{C19F468C-4513-4B6C-8A5C-946418CC0CBD}"/>
              </a:ext>
            </a:extLst>
          </p:cNvPr>
          <p:cNvSpPr>
            <a:spLocks noGrp="1"/>
          </p:cNvSpPr>
          <p:nvPr>
            <p:ph type="title"/>
          </p:nvPr>
        </p:nvSpPr>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Google Shape;641;p40"/>
          <p:cNvSpPr txBox="1">
            <a:spLocks noGrp="1"/>
          </p:cNvSpPr>
          <p:nvPr>
            <p:ph type="title"/>
          </p:nvPr>
        </p:nvSpPr>
        <p:spPr>
          <a:xfrm>
            <a:off x="612923" y="754959"/>
            <a:ext cx="5947366" cy="70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t>3.Giao diện và chức năng</a:t>
            </a:r>
            <a:endParaRPr sz="2800" dirty="0"/>
          </a:p>
        </p:txBody>
      </p:sp>
    </p:spTree>
    <p:extLst>
      <p:ext uri="{BB962C8B-B14F-4D97-AF65-F5344CB8AC3E}">
        <p14:creationId xmlns:p14="http://schemas.microsoft.com/office/powerpoint/2010/main" val="2664128062"/>
      </p:ext>
    </p:extLst>
  </p:cSld>
  <p:clrMapOvr>
    <a:masterClrMapping/>
  </p:clrMapOvr>
</p:sld>
</file>

<file path=ppt/theme/theme1.xml><?xml version="1.0" encoding="utf-8"?>
<a:theme xmlns:a="http://schemas.openxmlformats.org/drawingml/2006/main" name="Geography Activities (Me on the Map) by Slidesgo">
  <a:themeElements>
    <a:clrScheme name="Simple Light">
      <a:dk1>
        <a:srgbClr val="000000"/>
      </a:dk1>
      <a:lt1>
        <a:srgbClr val="FFFFFF"/>
      </a:lt1>
      <a:dk2>
        <a:srgbClr val="F7C069"/>
      </a:dk2>
      <a:lt2>
        <a:srgbClr val="DF6E82"/>
      </a:lt2>
      <a:accent1>
        <a:srgbClr val="AFE0DD"/>
      </a:accent1>
      <a:accent2>
        <a:srgbClr val="F8927E"/>
      </a:accent2>
      <a:accent3>
        <a:srgbClr val="D5A6BD"/>
      </a:accent3>
      <a:accent4>
        <a:srgbClr val="A64D79"/>
      </a:accent4>
      <a:accent5>
        <a:srgbClr val="C27BA0"/>
      </a:accent5>
      <a:accent6>
        <a:srgbClr val="D75E5E"/>
      </a:accent6>
      <a:hlink>
        <a:srgbClr val="FDA39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TotalTime>
  <Words>712</Words>
  <Application>Microsoft Office PowerPoint</Application>
  <PresentationFormat>On-screen Show (16:9)</PresentationFormat>
  <Paragraphs>128</Paragraphs>
  <Slides>37</Slides>
  <Notes>37</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37</vt:i4>
      </vt:variant>
    </vt:vector>
  </HeadingPairs>
  <TitlesOfParts>
    <vt:vector size="49" baseType="lpstr">
      <vt:lpstr>Roboto Condensed Light</vt:lpstr>
      <vt:lpstr>Livvic</vt:lpstr>
      <vt:lpstr>Proxima Nova</vt:lpstr>
      <vt:lpstr>Arimo</vt:lpstr>
      <vt:lpstr>Patrick Hand</vt:lpstr>
      <vt:lpstr>Roboto Medium</vt:lpstr>
      <vt:lpstr>Calibri</vt:lpstr>
      <vt:lpstr>Arial</vt:lpstr>
      <vt:lpstr>Proxima Nova Semibold</vt:lpstr>
      <vt:lpstr>Amatic SC</vt:lpstr>
      <vt:lpstr>Geography Activities (Me on the Map) by Slidesgo</vt:lpstr>
      <vt:lpstr>Slidesgo Final Pages</vt:lpstr>
      <vt:lpstr>Giảng viên hướng dẫn:</vt:lpstr>
      <vt:lpstr>Nội dung:</vt:lpstr>
      <vt:lpstr>1. Giới thiệu</vt:lpstr>
      <vt:lpstr>1. Thiết kế mô hình</vt:lpstr>
      <vt:lpstr>1. Thiết kế mô hình</vt:lpstr>
      <vt:lpstr>3. Giao diện và chức năng</vt:lpstr>
      <vt:lpstr>3. Giao diện và chức năng</vt:lpstr>
      <vt:lpstr>PowerPoint Presentation</vt:lpstr>
      <vt:lpstr>3.Giao diện và chức năng</vt:lpstr>
      <vt:lpstr>3.Giao diện và chức năng</vt:lpstr>
      <vt:lpstr>4. Triển khai thực hiện</vt:lpstr>
      <vt:lpstr>The United States</vt:lpstr>
      <vt:lpstr>Alternative resources</vt:lpstr>
      <vt:lpstr>Thiết kế mô hình </vt:lpstr>
      <vt:lpstr>Thanks!</vt:lpstr>
      <vt:lpstr>1. Thiết kế mô hình</vt:lpstr>
      <vt:lpstr>Resources</vt:lpstr>
      <vt:lpstr>Choose an option!</vt:lpstr>
      <vt:lpstr>App E-commercial Greeny App</vt:lpstr>
      <vt:lpstr>Cities matching</vt:lpstr>
      <vt:lpstr>Instructions for use</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 E-commercial Greeny App</dc:title>
  <cp:lastModifiedBy>Hiếu</cp:lastModifiedBy>
  <cp:revision>14</cp:revision>
  <dcterms:modified xsi:type="dcterms:W3CDTF">2020-12-04T07:50:01Z</dcterms:modified>
</cp:coreProperties>
</file>